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E8EFD-9AD2-4AF8-92B3-B92CFEB0079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1F0AE-10E2-4C93-BB4F-7707E972F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878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 59 +</a:t>
            </a:r>
            <a:r>
              <a:rPr lang="en-US" baseline="0" dirty="0" smtClean="0"/>
              <a:t> 2*35.5 =130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1F0AE-10E2-4C93-BB4F-7707E972FF7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95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 59 +</a:t>
            </a:r>
            <a:r>
              <a:rPr lang="en-US" baseline="0" dirty="0" smtClean="0"/>
              <a:t> 2*35.5 =130 g/mole  1 mole/.5 liter = 2 molar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1F0AE-10E2-4C93-BB4F-7707E972FF7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95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59 +</a:t>
            </a:r>
            <a:r>
              <a:rPr lang="en-US" baseline="0" dirty="0" smtClean="0"/>
              <a:t> 2*35.5 =130 g/mole  .5 mole/.5 liter = 1 molar   130 *.5 = 65 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1F0AE-10E2-4C93-BB4F-7707E972FF7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95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1F0AE-10E2-4C93-BB4F-7707E972FF7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95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1F0AE-10E2-4C93-BB4F-7707E972FF7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95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1F0AE-10E2-4C93-BB4F-7707E972FF7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95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r>
              <a:rPr lang="en-US" baseline="0" dirty="0" smtClean="0"/>
              <a:t> both A and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1F0AE-10E2-4C93-BB4F-7707E972FF7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958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</a:t>
            </a:r>
            <a:r>
              <a:rPr lang="en-US" baseline="0" smtClean="0"/>
              <a:t> both A and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1F0AE-10E2-4C93-BB4F-7707E972FF7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95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3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14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1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1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0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0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3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13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14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147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D80A8-5900-40BA-9ED0-469964B270E6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209A0-C612-4B18-89CF-44EE01CDA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52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het.colorado.edu/en/simulation/concentratio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45745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hlinkClick r:id="rId2"/>
              </a:rPr>
              <a:t>Concentration PhET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>Understanding Molarity and Parameters affecting Molarity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Trish Loeblein</a:t>
            </a:r>
          </a:p>
          <a:p>
            <a:r>
              <a:rPr lang="en-US" sz="1800" dirty="0" smtClean="0"/>
              <a:t>5/18/2014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4366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90800"/>
            <a:ext cx="3810000" cy="350520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1.4 moles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1.0 moles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2.0 moles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304800"/>
            <a:ext cx="5162550" cy="529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5486400" cy="2438400"/>
          </a:xfrm>
        </p:spPr>
        <p:txBody>
          <a:bodyPr/>
          <a:lstStyle/>
          <a:p>
            <a:pPr algn="l"/>
            <a:r>
              <a:rPr lang="en-US" dirty="0" smtClean="0"/>
              <a:t>1. How many moles is 130 g of CoCl</a:t>
            </a:r>
            <a:r>
              <a:rPr lang="en-US" baseline="-25000" dirty="0" smtClean="0"/>
              <a:t>2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02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90800"/>
            <a:ext cx="3810000" cy="350520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1.4 molar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1.0 molar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2.0 molar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304800"/>
            <a:ext cx="5162550" cy="529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5486400" cy="2438400"/>
          </a:xfrm>
        </p:spPr>
        <p:txBody>
          <a:bodyPr/>
          <a:lstStyle/>
          <a:p>
            <a:pPr algn="l"/>
            <a:r>
              <a:rPr lang="en-US" dirty="0"/>
              <a:t>2</a:t>
            </a:r>
            <a:r>
              <a:rPr lang="en-US" dirty="0" smtClean="0"/>
              <a:t>. What is the molarity of a solution with 130 g of CoCl</a:t>
            </a:r>
            <a:r>
              <a:rPr lang="en-US" baseline="-25000" dirty="0" smtClean="0"/>
              <a:t>2 </a:t>
            </a:r>
            <a:r>
              <a:rPr lang="en-US" dirty="0" smtClean="0"/>
              <a:t>in ½ Liter?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36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90800"/>
            <a:ext cx="3810000" cy="350520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65 g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130 g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260 g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304800"/>
            <a:ext cx="5162550" cy="529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5486400" cy="24384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3. How many grams of </a:t>
            </a:r>
            <a:r>
              <a:rPr lang="en-US" dirty="0" err="1" smtClean="0"/>
              <a:t>of</a:t>
            </a:r>
            <a:r>
              <a:rPr lang="en-US" dirty="0" smtClean="0"/>
              <a:t> CoCl</a:t>
            </a:r>
            <a:r>
              <a:rPr lang="en-US" baseline="-25000" dirty="0" smtClean="0"/>
              <a:t>2 </a:t>
            </a:r>
            <a:r>
              <a:rPr lang="en-US" dirty="0" smtClean="0"/>
              <a:t>in ½ Liter would be used to make a 1.0 molar solution?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16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90800"/>
            <a:ext cx="4343400" cy="3505200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Font typeface="+mj-lt"/>
              <a:buAutoNum type="alphaUcPeriod"/>
            </a:pPr>
            <a:r>
              <a:rPr lang="en-US" sz="3600" b="1" dirty="0">
                <a:solidFill>
                  <a:srgbClr val="002060"/>
                </a:solidFill>
              </a:rPr>
              <a:t>M</a:t>
            </a:r>
            <a:r>
              <a:rPr lang="en-US" sz="3600" b="1" dirty="0" smtClean="0">
                <a:solidFill>
                  <a:srgbClr val="002060"/>
                </a:solidFill>
              </a:rPr>
              <a:t>olarity will increase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Molarity will </a:t>
            </a:r>
            <a:r>
              <a:rPr lang="en-US" sz="3600" b="1" dirty="0" smtClean="0">
                <a:solidFill>
                  <a:srgbClr val="002060"/>
                </a:solidFill>
              </a:rPr>
              <a:t>de</a:t>
            </a:r>
            <a:r>
              <a:rPr lang="en-US" sz="3600" b="1" dirty="0" smtClean="0">
                <a:solidFill>
                  <a:srgbClr val="002060"/>
                </a:solidFill>
              </a:rPr>
              <a:t>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The amount of </a:t>
            </a:r>
            <a:r>
              <a:rPr lang="en-US" sz="3600" b="1" dirty="0" smtClean="0">
                <a:solidFill>
                  <a:srgbClr val="002060"/>
                </a:solidFill>
              </a:rPr>
              <a:t>CuSO</a:t>
            </a:r>
            <a:r>
              <a:rPr lang="en-US" sz="3600" b="1" baseline="-25000" dirty="0" smtClean="0">
                <a:solidFill>
                  <a:srgbClr val="002060"/>
                </a:solidFill>
              </a:rPr>
              <a:t>4</a:t>
            </a:r>
            <a:r>
              <a:rPr lang="en-US" sz="3600" b="1" dirty="0" smtClean="0">
                <a:solidFill>
                  <a:srgbClr val="002060"/>
                </a:solidFill>
              </a:rPr>
              <a:t> will increase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The amount of CuSO</a:t>
            </a:r>
            <a:r>
              <a:rPr lang="en-US" sz="3600" b="1" baseline="-25000" dirty="0" smtClean="0">
                <a:solidFill>
                  <a:srgbClr val="002060"/>
                </a:solidFill>
              </a:rPr>
              <a:t>4</a:t>
            </a:r>
            <a:r>
              <a:rPr lang="en-US" sz="3600" b="1" dirty="0" smtClean="0">
                <a:solidFill>
                  <a:srgbClr val="002060"/>
                </a:solidFill>
              </a:rPr>
              <a:t> will decrease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No change in molarity or amount of solute</a:t>
            </a:r>
          </a:p>
          <a:p>
            <a:pPr marL="514350" indent="-514350" algn="l">
              <a:buFont typeface="+mj-lt"/>
              <a:buAutoNum type="alphaUcPeriod"/>
            </a:pP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133600"/>
            <a:ext cx="3933825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11987"/>
            <a:ext cx="8077200" cy="24384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4</a:t>
            </a:r>
            <a:r>
              <a:rPr lang="en-US" dirty="0" smtClean="0"/>
              <a:t>. If water is added to a 0.70 molar solution of CuSO</a:t>
            </a:r>
            <a:r>
              <a:rPr lang="en-US" baseline="-25000" dirty="0" smtClean="0"/>
              <a:t>4,</a:t>
            </a:r>
            <a:r>
              <a:rPr lang="en-US" dirty="0" smtClean="0"/>
              <a:t> what will change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64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90800"/>
            <a:ext cx="4343400" cy="3505200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Font typeface="+mj-lt"/>
              <a:buAutoNum type="alphaUcPeriod"/>
            </a:pPr>
            <a:r>
              <a:rPr lang="en-US" sz="3600" b="1" dirty="0">
                <a:solidFill>
                  <a:srgbClr val="002060"/>
                </a:solidFill>
              </a:rPr>
              <a:t>M</a:t>
            </a:r>
            <a:r>
              <a:rPr lang="en-US" sz="3600" b="1" dirty="0" smtClean="0">
                <a:solidFill>
                  <a:srgbClr val="002060"/>
                </a:solidFill>
              </a:rPr>
              <a:t>olarity will increase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Molarity will </a:t>
            </a:r>
            <a:r>
              <a:rPr lang="en-US" sz="3600" b="1" dirty="0" smtClean="0">
                <a:solidFill>
                  <a:srgbClr val="002060"/>
                </a:solidFill>
              </a:rPr>
              <a:t>de</a:t>
            </a:r>
            <a:r>
              <a:rPr lang="en-US" sz="3600" b="1" dirty="0" smtClean="0">
                <a:solidFill>
                  <a:srgbClr val="002060"/>
                </a:solidFill>
              </a:rPr>
              <a:t>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The amount of </a:t>
            </a:r>
            <a:r>
              <a:rPr lang="en-US" sz="3600" b="1" dirty="0" smtClean="0">
                <a:solidFill>
                  <a:srgbClr val="002060"/>
                </a:solidFill>
              </a:rPr>
              <a:t>CuSO</a:t>
            </a:r>
            <a:r>
              <a:rPr lang="en-US" sz="3600" b="1" baseline="-25000" dirty="0" smtClean="0">
                <a:solidFill>
                  <a:srgbClr val="002060"/>
                </a:solidFill>
              </a:rPr>
              <a:t>4</a:t>
            </a:r>
            <a:r>
              <a:rPr lang="en-US" sz="3600" b="1" dirty="0" smtClean="0">
                <a:solidFill>
                  <a:srgbClr val="002060"/>
                </a:solidFill>
              </a:rPr>
              <a:t> will increase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The amount of CuSO</a:t>
            </a:r>
            <a:r>
              <a:rPr lang="en-US" sz="3600" b="1" baseline="-25000" dirty="0" smtClean="0">
                <a:solidFill>
                  <a:srgbClr val="002060"/>
                </a:solidFill>
              </a:rPr>
              <a:t>4</a:t>
            </a:r>
            <a:r>
              <a:rPr lang="en-US" sz="3600" b="1" dirty="0" smtClean="0">
                <a:solidFill>
                  <a:srgbClr val="002060"/>
                </a:solidFill>
              </a:rPr>
              <a:t> will decrease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No change in molarity or amount of solute</a:t>
            </a:r>
          </a:p>
          <a:p>
            <a:pPr marL="514350" indent="-514350" algn="l">
              <a:buFont typeface="+mj-lt"/>
              <a:buAutoNum type="alphaUcPeriod"/>
            </a:pP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11987"/>
            <a:ext cx="8077200" cy="2438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5. If evaporation occurs what will change </a:t>
            </a:r>
            <a:r>
              <a:rPr lang="en-US" dirty="0" smtClean="0"/>
              <a:t>0.70 molar solution of CuSO</a:t>
            </a:r>
            <a:r>
              <a:rPr lang="en-US" baseline="-25000" dirty="0" smtClean="0"/>
              <a:t>4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6298" y="1676400"/>
            <a:ext cx="433770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459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90800"/>
            <a:ext cx="4343400" cy="3505200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Font typeface="+mj-lt"/>
              <a:buAutoNum type="alphaUcPeriod"/>
            </a:pPr>
            <a:r>
              <a:rPr lang="en-US" sz="3600" b="1" dirty="0">
                <a:solidFill>
                  <a:srgbClr val="002060"/>
                </a:solidFill>
              </a:rPr>
              <a:t>M</a:t>
            </a:r>
            <a:r>
              <a:rPr lang="en-US" sz="3600" b="1" dirty="0" smtClean="0">
                <a:solidFill>
                  <a:srgbClr val="002060"/>
                </a:solidFill>
              </a:rPr>
              <a:t>olarity will increase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Molarity will </a:t>
            </a:r>
            <a:r>
              <a:rPr lang="en-US" sz="3600" b="1" dirty="0" smtClean="0">
                <a:solidFill>
                  <a:srgbClr val="002060"/>
                </a:solidFill>
              </a:rPr>
              <a:t>de</a:t>
            </a:r>
            <a:r>
              <a:rPr lang="en-US" sz="3600" b="1" dirty="0" smtClean="0">
                <a:solidFill>
                  <a:srgbClr val="002060"/>
                </a:solidFill>
              </a:rPr>
              <a:t>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The amount of </a:t>
            </a:r>
            <a:r>
              <a:rPr lang="en-US" sz="3600" b="1" dirty="0" smtClean="0">
                <a:solidFill>
                  <a:srgbClr val="002060"/>
                </a:solidFill>
              </a:rPr>
              <a:t>CuSO</a:t>
            </a:r>
            <a:r>
              <a:rPr lang="en-US" sz="3600" b="1" baseline="-25000" dirty="0" smtClean="0">
                <a:solidFill>
                  <a:srgbClr val="002060"/>
                </a:solidFill>
              </a:rPr>
              <a:t>4</a:t>
            </a:r>
            <a:r>
              <a:rPr lang="en-US" sz="3600" b="1" dirty="0" smtClean="0">
                <a:solidFill>
                  <a:srgbClr val="002060"/>
                </a:solidFill>
              </a:rPr>
              <a:t> will increase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The amount of CuSO</a:t>
            </a:r>
            <a:r>
              <a:rPr lang="en-US" sz="3600" b="1" baseline="-25000" dirty="0" smtClean="0">
                <a:solidFill>
                  <a:srgbClr val="002060"/>
                </a:solidFill>
              </a:rPr>
              <a:t>4</a:t>
            </a:r>
            <a:r>
              <a:rPr lang="en-US" sz="3600" b="1" dirty="0" smtClean="0">
                <a:solidFill>
                  <a:srgbClr val="002060"/>
                </a:solidFill>
              </a:rPr>
              <a:t> will decrease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No change in molarity or amount of solute</a:t>
            </a:r>
          </a:p>
          <a:p>
            <a:pPr marL="514350" indent="-514350" algn="l">
              <a:buFont typeface="+mj-lt"/>
              <a:buAutoNum type="alphaUcPeriod"/>
            </a:pP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6298" y="2015442"/>
            <a:ext cx="433770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11987"/>
            <a:ext cx="8077200" cy="24384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6</a:t>
            </a:r>
            <a:r>
              <a:rPr lang="en-US" dirty="0" smtClean="0"/>
              <a:t>. If some of the solution is drained out, what will change </a:t>
            </a:r>
            <a:r>
              <a:rPr lang="en-US" dirty="0" smtClean="0"/>
              <a:t>0.70 molar solution of CuSO</a:t>
            </a:r>
            <a:r>
              <a:rPr lang="en-US" baseline="-25000" dirty="0" smtClean="0"/>
              <a:t>4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5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90800"/>
            <a:ext cx="4343400" cy="3505200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Font typeface="+mj-lt"/>
              <a:buAutoNum type="alphaUcPeriod"/>
            </a:pPr>
            <a:r>
              <a:rPr lang="en-US" sz="3600" b="1" dirty="0">
                <a:solidFill>
                  <a:srgbClr val="002060"/>
                </a:solidFill>
              </a:rPr>
              <a:t>M</a:t>
            </a:r>
            <a:r>
              <a:rPr lang="en-US" sz="3600" b="1" dirty="0" smtClean="0">
                <a:solidFill>
                  <a:srgbClr val="002060"/>
                </a:solidFill>
              </a:rPr>
              <a:t>olarity will increase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Molarity will </a:t>
            </a:r>
            <a:r>
              <a:rPr lang="en-US" sz="3600" b="1" dirty="0" smtClean="0">
                <a:solidFill>
                  <a:srgbClr val="002060"/>
                </a:solidFill>
              </a:rPr>
              <a:t>de</a:t>
            </a:r>
            <a:r>
              <a:rPr lang="en-US" sz="3600" b="1" dirty="0" smtClean="0">
                <a:solidFill>
                  <a:srgbClr val="002060"/>
                </a:solidFill>
              </a:rPr>
              <a:t>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The amount of NiCl</a:t>
            </a:r>
            <a:r>
              <a:rPr lang="en-US" sz="3600" b="1" baseline="-25000" dirty="0">
                <a:solidFill>
                  <a:srgbClr val="002060"/>
                </a:solidFill>
              </a:rPr>
              <a:t>2</a:t>
            </a:r>
            <a:r>
              <a:rPr lang="en-US" sz="3600" b="1" dirty="0" smtClean="0">
                <a:solidFill>
                  <a:srgbClr val="002060"/>
                </a:solidFill>
              </a:rPr>
              <a:t> will increase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The amount of NiCl</a:t>
            </a:r>
            <a:r>
              <a:rPr lang="en-US" sz="36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3600" b="1" dirty="0" smtClean="0">
                <a:solidFill>
                  <a:srgbClr val="002060"/>
                </a:solidFill>
              </a:rPr>
              <a:t> will decrease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More than one of these</a:t>
            </a:r>
          </a:p>
          <a:p>
            <a:pPr marL="514350" indent="-514350" algn="l">
              <a:buFont typeface="+mj-lt"/>
              <a:buAutoNum type="alphaUcPeriod"/>
            </a:pP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5105400" cy="2438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7. </a:t>
            </a:r>
            <a:r>
              <a:rPr lang="en-US" dirty="0"/>
              <a:t>W</a:t>
            </a:r>
            <a:r>
              <a:rPr lang="en-US" dirty="0" smtClean="0"/>
              <a:t>hat will change if more solid NiCl</a:t>
            </a:r>
            <a:r>
              <a:rPr lang="en-US" baseline="-25000" dirty="0" smtClean="0"/>
              <a:t>2</a:t>
            </a:r>
            <a:r>
              <a:rPr lang="en-US" dirty="0" smtClean="0"/>
              <a:t> is added?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8600"/>
            <a:ext cx="463404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77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90800"/>
            <a:ext cx="4343400" cy="3505200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Font typeface="+mj-lt"/>
              <a:buAutoNum type="alphaUcPeriod"/>
            </a:pPr>
            <a:r>
              <a:rPr lang="en-US" sz="3600" b="1" dirty="0">
                <a:solidFill>
                  <a:srgbClr val="002060"/>
                </a:solidFill>
              </a:rPr>
              <a:t>M</a:t>
            </a:r>
            <a:r>
              <a:rPr lang="en-US" sz="3600" b="1" dirty="0" smtClean="0">
                <a:solidFill>
                  <a:srgbClr val="002060"/>
                </a:solidFill>
              </a:rPr>
              <a:t>olarity will increase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Molarity will </a:t>
            </a:r>
            <a:r>
              <a:rPr lang="en-US" sz="3600" b="1" dirty="0" smtClean="0">
                <a:solidFill>
                  <a:srgbClr val="002060"/>
                </a:solidFill>
              </a:rPr>
              <a:t>de</a:t>
            </a:r>
            <a:r>
              <a:rPr lang="en-US" sz="3600" b="1" dirty="0" smtClean="0">
                <a:solidFill>
                  <a:srgbClr val="002060"/>
                </a:solidFill>
              </a:rPr>
              <a:t>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The amount of NiCl</a:t>
            </a:r>
            <a:r>
              <a:rPr lang="en-US" sz="3600" b="1" baseline="-25000" dirty="0">
                <a:solidFill>
                  <a:srgbClr val="002060"/>
                </a:solidFill>
              </a:rPr>
              <a:t>2</a:t>
            </a:r>
            <a:r>
              <a:rPr lang="en-US" sz="3600" b="1" dirty="0" smtClean="0">
                <a:solidFill>
                  <a:srgbClr val="002060"/>
                </a:solidFill>
              </a:rPr>
              <a:t> will increase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The amount of NiCl</a:t>
            </a:r>
            <a:r>
              <a:rPr lang="en-US" sz="3600" b="1" baseline="-25000" dirty="0" smtClean="0">
                <a:solidFill>
                  <a:srgbClr val="002060"/>
                </a:solidFill>
              </a:rPr>
              <a:t>2</a:t>
            </a:r>
            <a:r>
              <a:rPr lang="en-US" sz="3600" b="1" dirty="0" smtClean="0">
                <a:solidFill>
                  <a:srgbClr val="002060"/>
                </a:solidFill>
              </a:rPr>
              <a:t> will decrease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600" b="1" dirty="0" smtClean="0">
                <a:solidFill>
                  <a:srgbClr val="002060"/>
                </a:solidFill>
              </a:rPr>
              <a:t>More than one of these</a:t>
            </a:r>
          </a:p>
          <a:p>
            <a:pPr marL="514350" indent="-514350" algn="l">
              <a:buFont typeface="+mj-lt"/>
              <a:buAutoNum type="alphaUcPeriod"/>
            </a:pP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620" y="-93314"/>
            <a:ext cx="8534400" cy="20574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8</a:t>
            </a:r>
            <a:r>
              <a:rPr lang="en-US" smtClean="0"/>
              <a:t>. </a:t>
            </a:r>
            <a:r>
              <a:rPr lang="en-US" dirty="0"/>
              <a:t>W</a:t>
            </a:r>
            <a:r>
              <a:rPr lang="en-US" dirty="0" smtClean="0"/>
              <a:t>hat will change if liquid 5.0 Molar NiCl</a:t>
            </a:r>
            <a:r>
              <a:rPr lang="en-US" baseline="-25000" dirty="0" smtClean="0"/>
              <a:t>2</a:t>
            </a:r>
            <a:r>
              <a:rPr lang="en-US" dirty="0" smtClean="0"/>
              <a:t>  is added?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057400"/>
            <a:ext cx="4054683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128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338</Words>
  <Application>Microsoft Office PowerPoint</Application>
  <PresentationFormat>On-screen Show (4:3)</PresentationFormat>
  <Paragraphs>60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Concentration PhET Understanding Molarity and Parameters affecting Molarity </vt:lpstr>
      <vt:lpstr>1. How many moles is 130 g of CoCl2?</vt:lpstr>
      <vt:lpstr>2. What is the molarity of a solution with 130 g of CoCl2 in ½ Liter?</vt:lpstr>
      <vt:lpstr>3. How many grams of of CoCl2 in ½ Liter would be used to make a 1.0 molar solution?</vt:lpstr>
      <vt:lpstr>4. If water is added to a 0.70 molar solution of CuSO4, what will change ?</vt:lpstr>
      <vt:lpstr>5. If evaporation occurs what will change 0.70 molar solution of CuSO4?</vt:lpstr>
      <vt:lpstr>6. If some of the solution is drained out, what will change 0.70 molar solution of CuSO4?</vt:lpstr>
      <vt:lpstr>7. What will change if more solid NiCl2 is added?</vt:lpstr>
      <vt:lpstr>8. What will change if liquid 5.0 Molar NiCl2  is added?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Concentration PhET Understanding Molarity and Parameters affecting Molarity</dc:title>
  <dc:creator>Patricia Loeblein</dc:creator>
  <cp:lastModifiedBy>Patricia Loeblein</cp:lastModifiedBy>
  <cp:revision>10</cp:revision>
  <dcterms:created xsi:type="dcterms:W3CDTF">2014-05-18T19:29:13Z</dcterms:created>
  <dcterms:modified xsi:type="dcterms:W3CDTF">2014-05-18T20:28:21Z</dcterms:modified>
</cp:coreProperties>
</file>