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56" r:id="rId3"/>
    <p:sldId id="257" r:id="rId4"/>
    <p:sldId id="258" r:id="rId5"/>
    <p:sldId id="259" r:id="rId6"/>
    <p:sldId id="260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9" d="100"/>
          <a:sy n="49" d="100"/>
        </p:scale>
        <p:origin x="-90" y="-13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54BF2-FA9F-4F4B-8F0D-D598AF0D3F29}" type="datetimeFigureOut">
              <a:rPr lang="en-US" smtClean="0"/>
              <a:t>3/19/2020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3FA342-FC83-4D33-BAE3-B2F0BD9B12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55439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54BF2-FA9F-4F4B-8F0D-D598AF0D3F29}" type="datetimeFigureOut">
              <a:rPr lang="en-US" smtClean="0"/>
              <a:t>3/19/2020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3FA342-FC83-4D33-BAE3-B2F0BD9B12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32404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54BF2-FA9F-4F4B-8F0D-D598AF0D3F29}" type="datetimeFigureOut">
              <a:rPr lang="en-US" smtClean="0"/>
              <a:t>3/19/2020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3FA342-FC83-4D33-BAE3-B2F0BD9B12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47479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54BF2-FA9F-4F4B-8F0D-D598AF0D3F29}" type="datetimeFigureOut">
              <a:rPr lang="en-US" smtClean="0"/>
              <a:t>3/19/2020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3FA342-FC83-4D33-BAE3-B2F0BD9B12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81872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54BF2-FA9F-4F4B-8F0D-D598AF0D3F29}" type="datetimeFigureOut">
              <a:rPr lang="en-US" smtClean="0"/>
              <a:t>3/19/2020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3FA342-FC83-4D33-BAE3-B2F0BD9B12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51320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54BF2-FA9F-4F4B-8F0D-D598AF0D3F29}" type="datetimeFigureOut">
              <a:rPr lang="en-US" smtClean="0"/>
              <a:t>3/19/2020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3FA342-FC83-4D33-BAE3-B2F0BD9B12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27910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54BF2-FA9F-4F4B-8F0D-D598AF0D3F29}" type="datetimeFigureOut">
              <a:rPr lang="en-US" smtClean="0"/>
              <a:t>3/19/2020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3FA342-FC83-4D33-BAE3-B2F0BD9B12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62698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54BF2-FA9F-4F4B-8F0D-D598AF0D3F29}" type="datetimeFigureOut">
              <a:rPr lang="en-US" smtClean="0"/>
              <a:t>3/19/2020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3FA342-FC83-4D33-BAE3-B2F0BD9B12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66858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54BF2-FA9F-4F4B-8F0D-D598AF0D3F29}" type="datetimeFigureOut">
              <a:rPr lang="en-US" smtClean="0"/>
              <a:t>3/19/2020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3FA342-FC83-4D33-BAE3-B2F0BD9B12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83530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54BF2-FA9F-4F4B-8F0D-D598AF0D3F29}" type="datetimeFigureOut">
              <a:rPr lang="en-US" smtClean="0"/>
              <a:t>3/19/2020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3FA342-FC83-4D33-BAE3-B2F0BD9B12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57981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54BF2-FA9F-4F4B-8F0D-D598AF0D3F29}" type="datetimeFigureOut">
              <a:rPr lang="en-US" smtClean="0"/>
              <a:t>3/19/2020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3FA342-FC83-4D33-BAE3-B2F0BD9B12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46345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B54BF2-FA9F-4F4B-8F0D-D598AF0D3F29}" type="datetimeFigureOut">
              <a:rPr lang="en-US" smtClean="0"/>
              <a:t>3/19/2020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3FA342-FC83-4D33-BAE3-B2F0BD9B12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4374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0"/>
            <a:ext cx="8458200" cy="2590800"/>
          </a:xfrm>
        </p:spPr>
        <p:txBody>
          <a:bodyPr>
            <a:normAutofit/>
          </a:bodyPr>
          <a:lstStyle/>
          <a:p>
            <a:pPr algn="l"/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Penentuan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Konstanta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Planck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Menggunakan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Perangkat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Lunak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PhET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2819400"/>
            <a:ext cx="8229600" cy="3048000"/>
          </a:xfrm>
        </p:spPr>
        <p:txBody>
          <a:bodyPr>
            <a:normAutofit/>
          </a:bodyPr>
          <a:lstStyle/>
          <a:p>
            <a:r>
              <a:rPr lang="en-US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Oleh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Azyyati</a:t>
            </a:r>
            <a:endParaRPr lang="en-US" sz="28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Program </a:t>
            </a:r>
            <a:r>
              <a:rPr lang="en-US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Studi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Magister </a:t>
            </a:r>
            <a:r>
              <a:rPr lang="en-US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Pendidikan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Fisika</a:t>
            </a:r>
            <a:endParaRPr lang="en-US" sz="28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Fakultas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Pascasarjana</a:t>
            </a:r>
            <a:endParaRPr lang="en-US" sz="28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UNIVERSITAS AHMAD DAHLAN</a:t>
            </a:r>
            <a:endParaRPr lang="en-US" sz="28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2421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304800"/>
            <a:ext cx="7772400" cy="1470025"/>
          </a:xfrm>
        </p:spPr>
        <p:txBody>
          <a:bodyPr/>
          <a:lstStyle/>
          <a:p>
            <a:pPr algn="l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Tujuan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1600200"/>
            <a:ext cx="7848600" cy="4724400"/>
          </a:xfrm>
        </p:spPr>
        <p:txBody>
          <a:bodyPr/>
          <a:lstStyle/>
          <a:p>
            <a:pPr marL="514350" indent="-514350" algn="l">
              <a:buAutoNum type="arabicPeriod"/>
            </a:pP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Mempelajari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efek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foto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listrik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secara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eksperimen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virtual</a:t>
            </a:r>
          </a:p>
          <a:p>
            <a:pPr marL="514350" indent="-514350" algn="l">
              <a:buAutoNum type="arabicPeriod"/>
            </a:pP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Menentukan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fungsi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kerja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(work function)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fotosel</a:t>
            </a:r>
            <a:endParaRPr lang="en-US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 algn="l">
              <a:buAutoNum type="arabicPeriod"/>
            </a:pP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Menentukan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nilai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tetapan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Planck</a:t>
            </a:r>
          </a:p>
          <a:p>
            <a:pPr marL="514350" indent="-514350" algn="l">
              <a:buAutoNum type="arabicPeriod"/>
            </a:pP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Menentukan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tenaga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kinetik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efek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foto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listrik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menentukan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tegangan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penghentinya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2277308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228600"/>
            <a:ext cx="8458200" cy="1219199"/>
          </a:xfrm>
        </p:spPr>
        <p:txBody>
          <a:bodyPr>
            <a:normAutofit fontScale="90000"/>
          </a:bodyPr>
          <a:lstStyle/>
          <a:p>
            <a:pPr algn="l"/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B.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Eksperimen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Secara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garis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besar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prosedur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kerja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analisis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PhET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adalah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berikut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: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1600200"/>
            <a:ext cx="8458200" cy="5036906"/>
          </a:xfrm>
        </p:spPr>
        <p:txBody>
          <a:bodyPr>
            <a:normAutofit lnSpcReduction="10000"/>
          </a:bodyPr>
          <a:lstStyle/>
          <a:p>
            <a:pPr marL="457200" indent="-457200" algn="l">
              <a:buAutoNum type="arabicPeriod"/>
            </a:pPr>
            <a:r>
              <a:rPr lang="en-US" sz="26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Mengaktifkan</a:t>
            </a:r>
            <a:r>
              <a:rPr lang="en-US" sz="2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program </a:t>
            </a:r>
            <a:r>
              <a:rPr lang="en-US" sz="26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Phet</a:t>
            </a:r>
            <a:endParaRPr lang="en-US" sz="26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 algn="l">
              <a:buAutoNum type="arabicPeriod"/>
            </a:pPr>
            <a:r>
              <a:rPr lang="en-US" sz="26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Memilih</a:t>
            </a:r>
            <a:r>
              <a:rPr lang="en-US" sz="2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menu simulations, Quantum Phenomena, </a:t>
            </a:r>
            <a:r>
              <a:rPr lang="en-US" sz="26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kemudia</a:t>
            </a:r>
            <a:r>
              <a:rPr lang="en-US" sz="2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aktifkan</a:t>
            </a:r>
            <a:r>
              <a:rPr lang="en-US" sz="2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Efek</a:t>
            </a:r>
            <a:r>
              <a:rPr lang="en-US" sz="2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Foto</a:t>
            </a:r>
            <a:r>
              <a:rPr lang="en-US" sz="2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Listrik</a:t>
            </a:r>
            <a:endParaRPr lang="en-US" sz="26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 algn="l">
              <a:buAutoNum type="arabicPeriod"/>
            </a:pPr>
            <a:r>
              <a:rPr lang="en-US" sz="26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Menjalankan</a:t>
            </a:r>
            <a:r>
              <a:rPr lang="en-US" sz="2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simulasi</a:t>
            </a:r>
            <a:r>
              <a:rPr lang="en-US" sz="2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Efek</a:t>
            </a:r>
            <a:r>
              <a:rPr lang="en-US" sz="2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Foto</a:t>
            </a:r>
            <a:r>
              <a:rPr lang="en-US" sz="2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Elektrik</a:t>
            </a:r>
            <a:r>
              <a:rPr lang="en-US" sz="2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457200" indent="-457200" algn="l">
              <a:buAutoNum type="arabicPeriod"/>
            </a:pPr>
            <a:r>
              <a:rPr lang="en-US" sz="26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Setelah</a:t>
            </a:r>
            <a:r>
              <a:rPr lang="en-US" sz="2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tampilan</a:t>
            </a:r>
            <a:r>
              <a:rPr lang="en-US" sz="2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tersebut</a:t>
            </a:r>
            <a:r>
              <a:rPr lang="en-US" sz="2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muncul</a:t>
            </a:r>
            <a:r>
              <a:rPr lang="en-US" sz="2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6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maka</a:t>
            </a:r>
            <a:r>
              <a:rPr lang="en-US" sz="2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sz="2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dilakukan</a:t>
            </a:r>
            <a:r>
              <a:rPr lang="en-US" sz="2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eksperimen</a:t>
            </a:r>
            <a:r>
              <a:rPr lang="en-US" sz="2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2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memperoleh</a:t>
            </a:r>
            <a:r>
              <a:rPr lang="en-US" sz="2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data yang </a:t>
            </a:r>
            <a:r>
              <a:rPr lang="en-US" sz="26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dibutuhkan</a:t>
            </a:r>
            <a:r>
              <a:rPr lang="en-US" sz="2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sz="2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menentukan</a:t>
            </a:r>
            <a:r>
              <a:rPr lang="en-US" sz="2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intensitasnya</a:t>
            </a:r>
            <a:r>
              <a:rPr lang="en-US" sz="2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sz="2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cara</a:t>
            </a:r>
            <a:r>
              <a:rPr lang="en-US" sz="2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menggeser</a:t>
            </a:r>
            <a:r>
              <a:rPr lang="en-US" sz="2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tombol</a:t>
            </a:r>
            <a:r>
              <a:rPr lang="en-US" sz="2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US" sz="2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bagiam</a:t>
            </a:r>
            <a:r>
              <a:rPr lang="en-US" sz="2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Beam Control yang </a:t>
            </a:r>
            <a:r>
              <a:rPr lang="en-US" sz="26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tertera</a:t>
            </a:r>
            <a:r>
              <a:rPr lang="en-US" sz="2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tanda</a:t>
            </a:r>
            <a:r>
              <a:rPr lang="en-US" sz="2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%</a:t>
            </a:r>
          </a:p>
          <a:p>
            <a:pPr marL="457200" indent="-457200" algn="l">
              <a:buAutoNum type="arabicPeriod"/>
            </a:pPr>
            <a:r>
              <a:rPr lang="en-US" sz="26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Mengubag</a:t>
            </a:r>
            <a:r>
              <a:rPr lang="en-US" sz="2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nilai</a:t>
            </a:r>
            <a:r>
              <a:rPr lang="en-US" sz="2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panjang</a:t>
            </a:r>
            <a:r>
              <a:rPr lang="en-US" sz="2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gelombang</a:t>
            </a:r>
            <a:r>
              <a:rPr lang="en-US" sz="2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sampai</a:t>
            </a:r>
            <a:r>
              <a:rPr lang="en-US" sz="2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beberapa</a:t>
            </a:r>
            <a:r>
              <a:rPr lang="en-US" sz="2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kali </a:t>
            </a:r>
            <a:r>
              <a:rPr lang="en-US" sz="26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pengukuran</a:t>
            </a:r>
            <a:r>
              <a:rPr lang="en-US" sz="2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sz="2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menggeser</a:t>
            </a:r>
            <a:r>
              <a:rPr lang="en-US" sz="2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tombol</a:t>
            </a:r>
            <a:r>
              <a:rPr lang="en-US" sz="2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US" sz="2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bagian</a:t>
            </a:r>
            <a:r>
              <a:rPr lang="en-US" sz="2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Beam </a:t>
            </a:r>
            <a:r>
              <a:rPr lang="en-US" sz="26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Contorl</a:t>
            </a:r>
            <a:r>
              <a:rPr lang="en-US" sz="2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l-GR" sz="2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λ</a:t>
            </a:r>
            <a:r>
              <a:rPr lang="en-US" sz="2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) yang </a:t>
            </a:r>
            <a:r>
              <a:rPr lang="en-US" sz="26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tertera</a:t>
            </a:r>
            <a:r>
              <a:rPr lang="en-US" sz="2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tanda</a:t>
            </a:r>
            <a:r>
              <a:rPr lang="en-US" sz="2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nm </a:t>
            </a:r>
            <a:r>
              <a:rPr lang="en-US" sz="26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sz="2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warna</a:t>
            </a:r>
            <a:r>
              <a:rPr lang="en-US" sz="2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6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berbeda</a:t>
            </a:r>
            <a:endParaRPr lang="en-US" sz="26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00008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762000"/>
            <a:ext cx="7924800" cy="4572000"/>
          </a:xfrm>
        </p:spPr>
        <p:txBody>
          <a:bodyPr>
            <a:normAutofit/>
          </a:bodyPr>
          <a:lstStyle/>
          <a:p>
            <a:pPr algn="l"/>
            <a:r>
              <a:rPr 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6. </a:t>
            </a:r>
            <a:r>
              <a:rPr lang="en-US" sz="24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Mencatat</a:t>
            </a:r>
            <a:r>
              <a:rPr 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nilai</a:t>
            </a:r>
            <a:r>
              <a:rPr 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tegangan</a:t>
            </a:r>
            <a:r>
              <a:rPr 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penghenti</a:t>
            </a:r>
            <a:r>
              <a:rPr 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4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Vs</a:t>
            </a:r>
            <a:r>
              <a:rPr 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4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menggeser</a:t>
            </a:r>
            <a:r>
              <a:rPr 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tombol</a:t>
            </a:r>
            <a:r>
              <a:rPr 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4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terletak</a:t>
            </a:r>
            <a:r>
              <a:rPr 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gambar</a:t>
            </a:r>
            <a:r>
              <a:rPr 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baterai</a:t>
            </a:r>
            <a:r>
              <a:rPr 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l"/>
            <a:r>
              <a:rPr 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Dari </a:t>
            </a:r>
            <a:r>
              <a:rPr lang="en-US" sz="24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Eksperimen</a:t>
            </a:r>
            <a:r>
              <a:rPr 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tersebut</a:t>
            </a:r>
            <a:r>
              <a:rPr 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maka</a:t>
            </a:r>
            <a:r>
              <a:rPr 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diperoleh</a:t>
            </a:r>
            <a:r>
              <a:rPr 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data-data yang </a:t>
            </a:r>
            <a:r>
              <a:rPr lang="en-US" sz="24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dibuat</a:t>
            </a:r>
            <a:r>
              <a:rPr 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menjadi</a:t>
            </a:r>
            <a:r>
              <a:rPr 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grafik</a:t>
            </a:r>
            <a:r>
              <a:rPr 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membuktikan</a:t>
            </a:r>
            <a:r>
              <a:rPr 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kebenaran</a:t>
            </a:r>
            <a:r>
              <a:rPr 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konstanta</a:t>
            </a:r>
            <a:r>
              <a:rPr 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Planck </a:t>
            </a:r>
          </a:p>
          <a:p>
            <a:pPr algn="l"/>
            <a:endParaRPr lang="en-US" sz="24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3600" y="2952964"/>
            <a:ext cx="4572000" cy="32363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2349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533400"/>
            <a:ext cx="8458200" cy="1600200"/>
          </a:xfrm>
        </p:spPr>
        <p:txBody>
          <a:bodyPr>
            <a:normAutofit/>
          </a:bodyPr>
          <a:lstStyle/>
          <a:p>
            <a:pPr algn="l"/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C.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Hasil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danPembahasan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Hasil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pengukuran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terhadap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Vs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λ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6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macam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warna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cahaya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2057400"/>
            <a:ext cx="8153400" cy="4114800"/>
          </a:xfrm>
        </p:spPr>
        <p:txBody>
          <a:bodyPr>
            <a:normAutofit fontScale="92500"/>
          </a:bodyPr>
          <a:lstStyle/>
          <a:p>
            <a:pPr algn="l"/>
            <a:r>
              <a:rPr lang="en-US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Nilai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tetapan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Planck </a:t>
            </a:r>
            <a:r>
              <a:rPr lang="en-US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tenaga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sinar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katoda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merupakan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elektron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diemisikan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oleh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permukaan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logam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katoda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). </a:t>
            </a:r>
            <a:r>
              <a:rPr lang="en-US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Jika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beberapa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elektron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ini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mencapai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anoda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lubang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maka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arus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akan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diukur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daerah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eksperimen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Jumlah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elektron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mencapai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anoda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berkurang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bertambah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bergantung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beda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potensial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antara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anoda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katoda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Menurut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Lenard, </a:t>
            </a:r>
            <a:r>
              <a:rPr lang="en-US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nilai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maksimum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arus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sebanding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intensitas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cahaya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ketika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intensitas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digunakan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terlalu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rendah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maka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tidak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ada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elektro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diemisikan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permukaan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logam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en-US" sz="28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61874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" y="228600"/>
            <a:ext cx="8839200" cy="3429000"/>
          </a:xfrm>
        </p:spPr>
        <p:txBody>
          <a:bodyPr>
            <a:normAutofit fontScale="90000"/>
          </a:bodyPr>
          <a:lstStyle/>
          <a:p>
            <a:pPr algn="l"/>
            <a:r>
              <a:rPr 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Dari data </a:t>
            </a:r>
            <a:r>
              <a:rPr lang="en-US" sz="24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grafik</a:t>
            </a:r>
            <a:r>
              <a:rPr 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yang di </a:t>
            </a:r>
            <a:r>
              <a:rPr lang="en-US" sz="24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analisis</a:t>
            </a:r>
            <a:r>
              <a:rPr 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telah</a:t>
            </a:r>
            <a:r>
              <a:rPr 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diperoleh</a:t>
            </a:r>
            <a:r>
              <a:rPr 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kemudian</a:t>
            </a:r>
            <a:r>
              <a:rPr 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dianalisis</a:t>
            </a:r>
            <a:r>
              <a:rPr 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didapatkan</a:t>
            </a:r>
            <a:r>
              <a:rPr 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nilai</a:t>
            </a:r>
            <a:r>
              <a:rPr 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Konstanta</a:t>
            </a:r>
            <a:r>
              <a:rPr 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Planck </a:t>
            </a:r>
            <a:r>
              <a:rPr lang="en-US" sz="24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sebesar</a:t>
            </a:r>
            <a:r>
              <a:rPr 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6,59573x10</a:t>
            </a:r>
            <a:r>
              <a:rPr lang="en-US" sz="2400" baseline="30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-34</a:t>
            </a:r>
            <a:r>
              <a:rPr 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Js. </a:t>
            </a:r>
            <a:r>
              <a:rPr lang="en-US" sz="24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Nilai</a:t>
            </a:r>
            <a:r>
              <a:rPr 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tersebut</a:t>
            </a:r>
            <a:r>
              <a:rPr 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cukup</a:t>
            </a:r>
            <a:r>
              <a:rPr 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mendekati</a:t>
            </a:r>
            <a:r>
              <a:rPr 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nilai</a:t>
            </a:r>
            <a:r>
              <a:rPr 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konstanta</a:t>
            </a:r>
            <a:r>
              <a:rPr 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planck</a:t>
            </a:r>
            <a:r>
              <a:rPr 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teori</a:t>
            </a:r>
            <a:r>
              <a:rPr 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yaitu</a:t>
            </a:r>
            <a:r>
              <a:rPr 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6,62618x10</a:t>
            </a:r>
            <a:r>
              <a:rPr lang="en-US" sz="2400" baseline="30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-34</a:t>
            </a:r>
            <a:r>
              <a:rPr 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Js </a:t>
            </a:r>
            <a:r>
              <a:rPr lang="en-US" sz="24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selisih</a:t>
            </a:r>
            <a:r>
              <a:rPr 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sebesar</a:t>
            </a:r>
            <a:r>
              <a:rPr 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0,45%</a:t>
            </a:r>
            <a:br>
              <a:rPr 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nilai</a:t>
            </a:r>
            <a:r>
              <a:rPr 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presentase</a:t>
            </a:r>
            <a:r>
              <a:rPr 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selisish</a:t>
            </a:r>
            <a:r>
              <a:rPr 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konstanta</a:t>
            </a:r>
            <a:r>
              <a:rPr 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Planck </a:t>
            </a:r>
            <a:r>
              <a:rPr lang="en-US" sz="24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secara</a:t>
            </a:r>
            <a:r>
              <a:rPr 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eksperimen</a:t>
            </a:r>
            <a:r>
              <a:rPr 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nilai</a:t>
            </a:r>
            <a:r>
              <a:rPr 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secara</a:t>
            </a:r>
            <a:r>
              <a:rPr 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teori</a:t>
            </a:r>
            <a:r>
              <a:rPr 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4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cukup</a:t>
            </a:r>
            <a:r>
              <a:rPr 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kecil</a:t>
            </a:r>
            <a:r>
              <a:rPr 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maka</a:t>
            </a:r>
            <a:r>
              <a:rPr 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penggunaan</a:t>
            </a:r>
            <a:r>
              <a:rPr 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media </a:t>
            </a:r>
            <a:r>
              <a:rPr lang="en-US" sz="24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PhET</a:t>
            </a:r>
            <a:r>
              <a:rPr 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bisa</a:t>
            </a:r>
            <a:r>
              <a:rPr 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dikatakan</a:t>
            </a:r>
            <a:r>
              <a:rPr 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membantu</a:t>
            </a:r>
            <a:r>
              <a:rPr 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pembelajaran</a:t>
            </a:r>
            <a:r>
              <a:rPr 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pembuktian</a:t>
            </a:r>
            <a:r>
              <a:rPr 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konstanta</a:t>
            </a:r>
            <a:r>
              <a:rPr 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Planck</a:t>
            </a:r>
            <a:br>
              <a:rPr 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5635157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228600"/>
            <a:ext cx="8229600" cy="1142999"/>
          </a:xfrm>
        </p:spPr>
        <p:txBody>
          <a:bodyPr>
            <a:normAutofit fontScale="90000"/>
          </a:bodyPr>
          <a:lstStyle/>
          <a:p>
            <a:pPr algn="l"/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D.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Kesimpulan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en-US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Berdasarkan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hasil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percobaan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kami,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maka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di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simpulkan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beberapa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hal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berikut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: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800" y="1447800"/>
            <a:ext cx="8839200" cy="4648200"/>
          </a:xfrm>
        </p:spPr>
        <p:txBody>
          <a:bodyPr>
            <a:normAutofit fontScale="92500" lnSpcReduction="20000"/>
          </a:bodyPr>
          <a:lstStyle/>
          <a:p>
            <a:pPr algn="l"/>
            <a:r>
              <a:rPr lang="en-US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saat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suatu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sel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foto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menerima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cahaya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maka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arus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listrik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akan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mengalir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tegangan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muncul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multimeter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saat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melakukan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percobaan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efek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foto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listrik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merupakan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tegangan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penghenti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menghentikan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proses </a:t>
            </a:r>
            <a:r>
              <a:rPr lang="en-US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efek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foto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listrik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. Dan </a:t>
            </a:r>
            <a:r>
              <a:rPr lang="en-US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pembelajaran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PhET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mempermudah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penganalisaan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percobaan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efek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foto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listrik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Pneggunaan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PhET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mempermudah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penganalisan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percobaan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efek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foto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listrik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Penggunaan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PhET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mampu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memadukan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antara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aspek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teoritis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eksperimental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karena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memberi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pengalaman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secara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langsung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khususnya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menganalisis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nilai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konstanta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Planck. </a:t>
            </a:r>
            <a:r>
              <a:rPr lang="en-US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Berdasarkan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eksperimen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diperoleh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nilai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konstanta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planck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sebesar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h = 6,59573x10</a:t>
            </a:r>
            <a:r>
              <a:rPr lang="en-US" sz="2800" baseline="30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-34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Js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Hasil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ini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sangat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mendekati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nilai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konstanta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Planck </a:t>
            </a:r>
            <a:r>
              <a:rPr lang="en-US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secara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teoritis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h=6,2618x10</a:t>
            </a:r>
            <a:r>
              <a:rPr lang="en-US" sz="2800" baseline="30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-34 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Js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persentase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ralat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0,45%</a:t>
            </a:r>
            <a:endParaRPr lang="en-US" sz="28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54044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231</TotalTime>
  <Words>365</Words>
  <Application>Microsoft Office PowerPoint</Application>
  <PresentationFormat>On-screen Show (4:3)</PresentationFormat>
  <Paragraphs>24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Penentuan Konstanta Planck Menggunakan Perangkat Lunak (PhET)</vt:lpstr>
      <vt:lpstr>A. Tujuan </vt:lpstr>
      <vt:lpstr>B. Eksperimen   Secara garis besar, prosedur kerja analisis dengan PhET adalah sebagai berikut :</vt:lpstr>
      <vt:lpstr>PowerPoint Presentation</vt:lpstr>
      <vt:lpstr>C. Hasil danPembahasan   Hasil pengukuran terhadap Vs dan λ untuk 6 macam warna cahaya, </vt:lpstr>
      <vt:lpstr> Dari data dan grafik yang di analisis telah diperoleh kemudian dianalisis, didapatkan nilai Konstanta Planck sebesar 6,59573x10-34Js. Nilai tersebut cukup mendekati nilai konstanta planck teori yaitu 6,62618x10-34Js dengan selisih sebesar 0,45%  Dengan nilai presentase selisish konstanta Planck secara eksperimen dan nilai secara teori yang cukup kecil, maka penggunaan media PhET bisa dikatakan dapat membantu pembelajaran dalam pembuktian konstanta Planck </vt:lpstr>
      <vt:lpstr>D. Kesimpulan    Berdasarkan pada hasil percobaan kami, maka dapat di simpulkan beberapa hal sebagai berikut 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A. Tujuan</dc:title>
  <dc:creator>Azy</dc:creator>
  <cp:lastModifiedBy>Azy</cp:lastModifiedBy>
  <cp:revision>12</cp:revision>
  <dcterms:created xsi:type="dcterms:W3CDTF">2020-03-19T10:02:10Z</dcterms:created>
  <dcterms:modified xsi:type="dcterms:W3CDTF">2020-03-19T13:57:52Z</dcterms:modified>
</cp:coreProperties>
</file>