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68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19/11/2018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forces-and-motion-basics/latest/forces-and-motion-basic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>
                <a:latin typeface="Berlin Sans FB Demi" panose="020E0802020502020306" pitchFamily="34" charset="0"/>
              </a:rPr>
              <a:t>f</a:t>
            </a:r>
            <a:r>
              <a:rPr lang="pt-BR" sz="3200" b="1" dirty="0" smtClean="0">
                <a:latin typeface="Berlin Sans FB Demi" panose="020E0802020502020306" pitchFamily="34" charset="0"/>
              </a:rPr>
              <a:t>orça, massa e aceleração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no </a:t>
            </a:r>
            <a:r>
              <a:rPr lang="pt-BR" sz="3200" b="1" dirty="0" smtClean="0">
                <a:latin typeface="Berlin Sans FB Demi" panose="020E0802020502020306" pitchFamily="34" charset="0"/>
              </a:rPr>
              <a:t>OA “Force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and</a:t>
            </a:r>
            <a:r>
              <a:rPr lang="pt-BR" sz="3200" b="1" dirty="0" smtClean="0">
                <a:latin typeface="Berlin Sans FB Demi" panose="020E0802020502020306" pitchFamily="34" charset="0"/>
              </a:rPr>
              <a:t> Motion: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Basics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20526"/>
            <a:ext cx="9432501" cy="1655762"/>
          </a:xfrm>
        </p:spPr>
        <p:txBody>
          <a:bodyPr/>
          <a:lstStyle/>
          <a:p>
            <a:r>
              <a:rPr lang="pt-BR" b="1" dirty="0"/>
              <a:t>Disponível em: </a:t>
            </a:r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phet.colorado.edu/sims/html/forces-and-motion-basics/latest/forces-and-motion-basics_en.html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7" name="Imagem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882" y="2032139"/>
            <a:ext cx="5979569" cy="32152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548"/>
            <a:ext cx="12192000" cy="6820452"/>
          </a:xfrm>
        </p:spPr>
      </p:pic>
    </p:spTree>
    <p:extLst>
      <p:ext uri="{BB962C8B-B14F-4D97-AF65-F5344CB8AC3E}">
        <p14:creationId xmlns:p14="http://schemas.microsoft.com/office/powerpoint/2010/main" val="400685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899" y="365125"/>
            <a:ext cx="11039901" cy="1325563"/>
          </a:xfrm>
        </p:spPr>
        <p:txBody>
          <a:bodyPr/>
          <a:lstStyle/>
          <a:p>
            <a:pPr algn="ctr"/>
            <a:r>
              <a:rPr lang="pt-BR" dirty="0" smtClean="0">
                <a:latin typeface="Adobe Caslon Pro Bold" panose="0205070206050A020403" pitchFamily="18" charset="0"/>
              </a:rPr>
              <a:t>Leis de Newton</a:t>
            </a: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80304" y="1287887"/>
                <a:ext cx="11173496" cy="4889076"/>
              </a:xfrm>
            </p:spPr>
            <p:txBody>
              <a:bodyPr>
                <a:normAutofit/>
              </a:bodyPr>
              <a:lstStyle/>
              <a:p>
                <a:r>
                  <a:rPr lang="pt-BR" dirty="0" smtClean="0">
                    <a:latin typeface="Adobe Caslon Pro Bold" panose="0205070206050A020403" pitchFamily="18" charset="0"/>
                  </a:rPr>
                  <a:t>1ª: Princípio da Inércia.</a:t>
                </a:r>
              </a:p>
              <a:p>
                <a:r>
                  <a:rPr lang="pt-BR" dirty="0" smtClean="0">
                    <a:latin typeface="Adobe Caslon Pro Bold" panose="0205070206050A020403" pitchFamily="18" charset="0"/>
                  </a:rPr>
                  <a:t>2ª: Princípio da Fundamental ou </a:t>
                </a:r>
                <a14:m>
                  <m:oMath xmlns:m="http://schemas.openxmlformats.org/officeDocument/2006/math">
                    <m:r>
                      <a:rPr lang="pt-BR" b="1" i="1" smtClean="0">
                        <a:latin typeface="Cambria Math" panose="02040503050406030204" pitchFamily="18" charset="0"/>
                      </a:rPr>
                      <m:t>𝑭</m:t>
                    </m:r>
                    <m:r>
                      <a:rPr lang="pt-BR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1" i="1" smtClean="0">
                        <a:latin typeface="Cambria Math" panose="02040503050406030204" pitchFamily="18" charset="0"/>
                      </a:rPr>
                      <m:t>𝒎</m:t>
                    </m:r>
                    <m:r>
                      <a:rPr lang="pt-BR" b="1" i="1" smtClean="0">
                        <a:latin typeface="Cambria Math" panose="02040503050406030204" pitchFamily="18" charset="0"/>
                      </a:rPr>
                      <m:t>·</m:t>
                    </m:r>
                    <m:r>
                      <a:rPr lang="pt-BR" b="1" i="1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pt-BR" b="1" dirty="0" smtClean="0">
                    <a:latin typeface="Adobe Caslon Pro Bold" panose="0205070206050A020403" pitchFamily="18" charset="0"/>
                  </a:rPr>
                  <a:t>.</a:t>
                </a:r>
              </a:p>
              <a:p>
                <a:r>
                  <a:rPr lang="pt-BR" b="1" dirty="0" smtClean="0">
                    <a:latin typeface="Adobe Caslon Pro Bold" panose="0205070206050A020403" pitchFamily="18" charset="0"/>
                  </a:rPr>
                  <a:t>3ª: Princípio da Ação e Reação.</a:t>
                </a:r>
              </a:p>
              <a:p>
                <a:endParaRPr lang="pt-BR" b="1" dirty="0">
                  <a:latin typeface="Adobe Caslon Pro Bold" panose="0205070206050A020403" pitchFamily="18" charset="0"/>
                </a:endParaRPr>
              </a:p>
              <a:p>
                <a:endParaRPr lang="pt-BR" b="1" dirty="0" smtClean="0">
                  <a:latin typeface="Adobe Caslon Pro Bold" panose="0205070206050A020403" pitchFamily="18" charset="0"/>
                </a:endParaRPr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0304" y="1287887"/>
                <a:ext cx="11173496" cy="4889076"/>
              </a:xfrm>
              <a:blipFill>
                <a:blip r:embed="rId2"/>
                <a:stretch>
                  <a:fillRect l="-982" t="-21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10" name="Picture 14" descr="http://www.exatas.net/newtonmaca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7161" y="0"/>
            <a:ext cx="2895600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http://2.bp.blogspot.com/-IvNvCY1b428/TjFjDEwW7FI/AAAAAAAAA08/FoUOAZGiFQI/s1600/inercia_feria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304" y="3830885"/>
            <a:ext cx="2671518" cy="160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 descr="http://www.brasilescola.com/upload/conteudo/images/6b349951713d1856930371a01291958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7160" y="2324101"/>
            <a:ext cx="2894839" cy="200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8" name="Picture 22" descr="http://www.alunosonline.com.br/upload/conteudo/images/mesa%20normal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4735" y="2694266"/>
            <a:ext cx="2938575" cy="227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0" name="Picture 24" descr="http://2.bp.blogspot.com/-FzBJbFgTgCg/TlJgq3xC4JI/AAAAAAAAaVc/KD27pXxQnic/s1600/leisdenewtondia22-8ex3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427" y="4934514"/>
            <a:ext cx="3564968" cy="1795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63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1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81446" y="104502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Na situação abaixo o atrito é zero e o robô empurra um bloco de 50kg aplicando uma força de 200N. Qual o valor da aceleração do sistema robô-bloco? Demonstre com cálculos.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1679" y="2955795"/>
            <a:ext cx="4333875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81446" y="104502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Na situação abaixo o atrito é zero e o robô empurra dois blocos de 50kg aplicando uma força de 500N. Qual o valor da aceleração do sistema robô-blocos? Demonstre com cálculos.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8006" y="2735748"/>
            <a:ext cx="5572668" cy="3287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80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81446" y="104502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Na situação abaixo o atrito é zero e o robô empurra uma geladeira de 50kg aplicando uma força de 400N. Qual o valor da aceleração do sistema robô-geladeira e em quanto tempo o sistema estará a 10m/s? Demonstre com cálculos.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6547" y="2725713"/>
            <a:ext cx="5410881" cy="3859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12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4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81446" y="1045029"/>
            <a:ext cx="10515600" cy="3958045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Na situação abaixo o atrito é zero e o robô empurra o homem de 80kg aplicando uma força de 500N. Qual o valor da aceleração do sistema robô-homem e em quanto tempo o sistema estará parado? Considere a velocidade de 20m/s sendo positiva (para a direita). Demonstre com cálculos.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3505" y="2818447"/>
            <a:ext cx="45624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28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81446" y="1045029"/>
            <a:ext cx="10515600" cy="3958045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Na situação abaixo o atrito é zero e o robô empurra um balde com água de 100kg aplicando uma força de 500N. Qual o valor da aceleração do sistema robô-balde e em quanto tempo o sistema estará parado? Considere a posição da água para descobrir o sentido de movimento do sistema. Demonstre com cálculos.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852" y="3187543"/>
            <a:ext cx="4557576" cy="343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0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270</Words>
  <Application>Microsoft Office PowerPoint</Application>
  <PresentationFormat>Widescreen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Adobe Caslon Pro Bold</vt:lpstr>
      <vt:lpstr>Arial</vt:lpstr>
      <vt:lpstr>Arial Narrow</vt:lpstr>
      <vt:lpstr>Berlin Sans FB Demi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força, massa e aceleração  no OA “Force and Motion: Basics”</vt:lpstr>
      <vt:lpstr>Apresentação do PowerPoint</vt:lpstr>
      <vt:lpstr>Leis de Newton</vt:lpstr>
      <vt:lpstr>Questão 1</vt:lpstr>
      <vt:lpstr>Questão 2</vt:lpstr>
      <vt:lpstr>Questão 3</vt:lpstr>
      <vt:lpstr>Questão 4</vt:lpstr>
      <vt:lpstr>Questão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34</cp:revision>
  <dcterms:created xsi:type="dcterms:W3CDTF">2018-08-26T02:32:38Z</dcterms:created>
  <dcterms:modified xsi:type="dcterms:W3CDTF">2018-11-19T19:25:49Z</dcterms:modified>
</cp:coreProperties>
</file>