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5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6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7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8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7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6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5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9151-CA2B-4CD7-917A-9AE0A3BCE61A}" type="datetimeFigureOut">
              <a:rPr lang="pt-BR" smtClean="0"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2F45-005C-43F5-B71F-8AFF0CAA56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balancing-act/latest/balancing-ac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mass-spring-lab/mass-spring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collision-lab/collision-lab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034" y="1051561"/>
            <a:ext cx="9875520" cy="529698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Berlin Sans FB Demi" panose="020E0802020502020306" pitchFamily="34" charset="0"/>
              </a:rPr>
              <a:t>Atividades </a:t>
            </a:r>
            <a:r>
              <a:rPr lang="pt-BR" sz="40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4000" b="1" dirty="0" smtClean="0">
                <a:latin typeface="Berlin Sans FB Demi" panose="020E0802020502020306" pitchFamily="34" charset="0"/>
              </a:rPr>
              <a:t> sobre </a:t>
            </a:r>
            <a:r>
              <a:rPr lang="pt-BR" sz="4000" b="1" dirty="0" smtClean="0">
                <a:latin typeface="Berlin Sans FB Demi" panose="020E0802020502020306" pitchFamily="34" charset="0"/>
              </a:rPr>
              <a:t>Estática</a:t>
            </a: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4000" b="1" dirty="0" smtClean="0">
                <a:latin typeface="Berlin Sans FB Demi" panose="020E0802020502020306" pitchFamily="34" charset="0"/>
              </a:rPr>
              <a:t/>
            </a:r>
            <a:br>
              <a:rPr lang="pt-BR" sz="4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</a:t>
            </a:r>
            <a:r>
              <a:rPr lang="pt-BR" sz="3000" b="1" dirty="0" smtClean="0">
                <a:latin typeface="Berlin Sans FB Demi" panose="020E0802020502020306" pitchFamily="34" charset="0"/>
              </a:rPr>
              <a:t>Atrito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Força Peso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Centro de Massa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>- Equilíbrio de corpos</a:t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r>
              <a:rPr lang="pt-BR" sz="3000" b="1" dirty="0" smtClean="0">
                <a:latin typeface="Berlin Sans FB Demi" panose="020E0802020502020306" pitchFamily="34" charset="0"/>
              </a:rPr>
              <a:t/>
            </a:r>
            <a:br>
              <a:rPr lang="pt-BR" sz="3000" b="1" dirty="0" smtClean="0">
                <a:latin typeface="Berlin Sans FB Demi" panose="020E0802020502020306" pitchFamily="34" charset="0"/>
              </a:rPr>
            </a:br>
            <a:endParaRPr lang="pt-BR" sz="3000" b="1" dirty="0"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Aproveitando a imagem da questão anterior, o que acontecerá com a oscilação do sistema massa-mola se puxarmos o bloco para baixo e soltarmos? 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Diminuirá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Aumentará aos poucos.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Permanecerá constante.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sistema não irá oscilar.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92" y="1865716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situação abaixo temos um bloco suspenso em uma mola. Se alterarmos a gravidade da terra para a gravidade da lua (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), o que acontecerá com a massa e com o peso do bloco?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591" y="2058664"/>
            <a:ext cx="5652816" cy="40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três massas, onde duas são desconhecidas,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suspensas em três molas idênticas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 É possível calcular a diferença de massa entre os dois blocos desconhecidos? Considere g = 9,8m/s²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72" y="2092045"/>
            <a:ext cx="6582727" cy="44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os Centro de Massa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Balancing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Act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phet.colorado.edu/sims/html/balancing-act/latest/balancing-act_en.html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532" y="1920122"/>
            <a:ext cx="6926172" cy="356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-9659"/>
            <a:ext cx="11513714" cy="68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1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39" y="0"/>
            <a:ext cx="7302321" cy="68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080"/>
            <a:ext cx="12192000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3" y="0"/>
            <a:ext cx="10818254" cy="68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330"/>
            <a:ext cx="12083557" cy="36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massa e peso dos objetos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Masses</a:t>
            </a:r>
            <a:r>
              <a:rPr lang="pt-BR" sz="3200" b="1" dirty="0" smtClean="0">
                <a:latin typeface="Berlin Sans FB Demi" panose="020E0802020502020306" pitchFamily="34" charset="0"/>
              </a:rPr>
              <a:t> &amp; Springs”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phet.colorado.edu/sims/mass-spring-lab/mass-spring-lab_en.html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32" y="1795656"/>
            <a:ext cx="5257665" cy="3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8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1" y="0"/>
            <a:ext cx="8628845" cy="68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0"/>
            <a:ext cx="5950039" cy="68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05" y="365125"/>
            <a:ext cx="8434589" cy="6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7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do centro de massa de um sistema linear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-1068477" y="122704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pt-BR" sz="4000" b="1" i="1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pt-BR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  <m:r>
                        <a:rPr lang="pt-BR" sz="40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sz="4000" b="0" i="0" smtClean="0">
                          <a:latin typeface="Cambria Math" panose="02040503050406030204" pitchFamily="18" charset="0"/>
                        </a:rPr>
                        <m:t>onde</m:t>
                      </m:r>
                      <m:r>
                        <a:rPr lang="pt-BR" sz="40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a:fld id="{A81EEDFA-42F5-4939-A4D1-E0CF5748593B}" type="mathplaceholder">
                        <a:rPr lang="pt-BR" sz="4000" b="0" i="1" smtClean="0">
                          <a:latin typeface="Cambria Math" panose="02040503050406030204" pitchFamily="18" charset="0"/>
                        </a:rPr>
                        <a:t>Digite a equação aqui.</a:t>
                      </a:fld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𝑚𝑎𝑠𝑠𝑎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𝑝𝑜𝑠𝑖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𝑝𝑜𝑠𝑖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𝑐𝑜𝑟𝑝𝑜</m:t>
                      </m:r>
                      <m:r>
                        <a:rPr lang="pt-BR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BR" sz="4000" b="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68477" y="1227048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17" y="2410943"/>
            <a:ext cx="5466791" cy="34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Balancing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Act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(HTML5)”, posicionamos dois objetos de 5kg em dois pontos da gangorra. Se a gangorra ficou em equilíbrio, significa que: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centro de massa do sistema está à direita do ponto de apoio.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centro de massa do sistema está à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esquerda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do ponto de apoio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centro de massa do sistema está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em cima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do ponto de apoio.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68" y="3200684"/>
            <a:ext cx="6075862" cy="34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Demonstre com cálculos e utilize conceitos de Centro de Massa para explicar porque a gangorra “tombou” no sentido horário (imagem abaixo).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50" y="2050869"/>
            <a:ext cx="7287200" cy="41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Demonstre com cálculos e utilize conceitos de Centro de Massa para explicar porque a gangorra “tombou” no sentido anti-horário (imagem abaixo).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589" y="1950674"/>
            <a:ext cx="6091782" cy="43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Em que posição (A, B ou C) devemos colocar o peso de 5kg para que o centro de massa do sistema fique posicionado em cima do ponto de apoio? Explique com cálculos.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70" y="2624682"/>
            <a:ext cx="54864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901340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 centro de massa do sistema abaixo está posicionado à esquerda ou a direita do sistema? Em qual sentido (horário ou anti-horário) a gangorra irá girar?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94" y="2143321"/>
            <a:ext cx="6300789" cy="40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93194" y="-206061"/>
            <a:ext cx="13246994" cy="1896750"/>
          </a:xfrm>
        </p:spPr>
        <p:txBody>
          <a:bodyPr/>
          <a:lstStyle/>
          <a:p>
            <a:pPr algn="ctr"/>
            <a:r>
              <a:rPr lang="pt-BR" dirty="0" smtClean="0">
                <a:latin typeface="Adobe Garamond Pro Bold" panose="02020702060506020403" pitchFamily="18" charset="0"/>
              </a:rPr>
              <a:t>DINAMÔMETRO</a:t>
            </a:r>
            <a:endParaRPr lang="pt-BR" dirty="0">
              <a:latin typeface="Adobe Garamond Pro Bold" panose="020207020605060204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92" y="563835"/>
            <a:ext cx="2624541" cy="58915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54" y="1506829"/>
            <a:ext cx="3043897" cy="10922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869" y="4694187"/>
            <a:ext cx="2498105" cy="1835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898" y="2738938"/>
            <a:ext cx="2708724" cy="13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163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Pêndulo de Newton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>
                <a:latin typeface="Berlin Sans FB Demi" panose="020E0802020502020306" pitchFamily="34" charset="0"/>
              </a:rPr>
              <a:t>C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ollision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>
                <a:latin typeface="Berlin Sans FB Demi" panose="020E0802020502020306" pitchFamily="34" charset="0"/>
              </a:rPr>
              <a:t>L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ab</a:t>
            </a:r>
            <a:r>
              <a:rPr lang="pt-BR" sz="3200" b="1" dirty="0">
                <a:latin typeface="Berlin Sans FB Demi" panose="020E0802020502020306" pitchFamily="34" charset="0"/>
              </a:rPr>
              <a:t>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phet.colorado.edu/sims/collision-lab/collision-lab_en.html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6" y="1862591"/>
            <a:ext cx="5630093" cy="36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39" y="458221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Pêndulo de Newton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6" y="1783784"/>
            <a:ext cx="5111941" cy="38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902226" y="-154547"/>
            <a:ext cx="17901283" cy="194300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 Black" panose="020B0A04020102020204" pitchFamily="34" charset="0"/>
              </a:rPr>
              <a:t>Colisão Elástica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615" y="1171016"/>
            <a:ext cx="10515600" cy="4935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5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pt-BR" sz="4500" b="1" dirty="0" smtClean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pt-BR" sz="3200" dirty="0" smtClean="0">
                <a:latin typeface="Arial Rounded MT Bold" panose="020F0704030504030204" pitchFamily="34" charset="0"/>
              </a:rPr>
              <a:t>Há </a:t>
            </a:r>
            <a:r>
              <a:rPr lang="pt-BR" sz="3200" dirty="0">
                <a:latin typeface="Arial Rounded MT Bold" panose="020F0704030504030204" pitchFamily="34" charset="0"/>
              </a:rPr>
              <a:t>conservação da </a:t>
            </a:r>
            <a:r>
              <a:rPr lang="pt-BR" sz="3200" dirty="0" smtClean="0">
                <a:latin typeface="Arial Rounded MT Bold" panose="020F0704030504030204" pitchFamily="34" charset="0"/>
              </a:rPr>
              <a:t>energia</a:t>
            </a:r>
          </a:p>
          <a:p>
            <a:r>
              <a:rPr lang="pt-BR" sz="3200" dirty="0">
                <a:latin typeface="Arial Rounded MT Bold" panose="020F0704030504030204" pitchFamily="34" charset="0"/>
              </a:rPr>
              <a:t>Há conservação da</a:t>
            </a:r>
            <a:r>
              <a:rPr lang="pt-BR" sz="3200" b="1" dirty="0">
                <a:latin typeface="Arial Rounded MT Bold" panose="020F0704030504030204" pitchFamily="34" charset="0"/>
              </a:rPr>
              <a:t> </a:t>
            </a:r>
            <a:r>
              <a:rPr lang="pt-BR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Quantidade de Movimento (Momento Linear) </a:t>
            </a:r>
            <a:r>
              <a:rPr lang="pt-BR" sz="3200" dirty="0">
                <a:latin typeface="Arial Rounded MT Bold" panose="020F0704030504030204" pitchFamily="34" charset="0"/>
              </a:rPr>
              <a:t>dos corpos</a:t>
            </a:r>
            <a:r>
              <a:rPr lang="pt-BR" sz="3200" dirty="0" smtClean="0">
                <a:latin typeface="Arial Rounded MT Bold" panose="020F0704030504030204" pitchFamily="34" charset="0"/>
              </a:rPr>
              <a:t>.</a:t>
            </a:r>
          </a:p>
          <a:p>
            <a:r>
              <a:rPr lang="pt-BR" sz="3200" dirty="0" smtClean="0">
                <a:latin typeface="Arial Rounded MT Bold" panose="020F0704030504030204" pitchFamily="34" charset="0"/>
              </a:rPr>
              <a:t>A </a:t>
            </a:r>
            <a:r>
              <a:rPr lang="pt-BR" sz="3200" dirty="0">
                <a:latin typeface="Arial Rounded MT Bold" panose="020F0704030504030204" pitchFamily="34" charset="0"/>
              </a:rPr>
              <a:t>velocidade relativa entre os corpos continua a mesma após a colisão.</a:t>
            </a:r>
          </a:p>
          <a:p>
            <a:endParaRPr lang="pt-BR" sz="32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842" y="837044"/>
            <a:ext cx="10980313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Conservação da quantidade de movimento</a:t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latin typeface="Arial Black" panose="020B0A04020102020204" pitchFamily="34" charset="0"/>
              </a:rPr>
              <a:t>para um sistema isolado</a:t>
            </a:r>
            <a:endParaRPr lang="pt-BR" sz="3600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60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pt-BR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</m:oMath>
                  </m:oMathPara>
                </a14:m>
                <a:endParaRPr lang="pt-BR" sz="6000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885484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27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duas esferas (1 e 2)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763" y="2098690"/>
            <a:ext cx="6120358" cy="3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três esferas (1, 2 e 3)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1" y="2096996"/>
            <a:ext cx="62769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962" y="2272937"/>
            <a:ext cx="571034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435" y="2146714"/>
            <a:ext cx="5745618" cy="42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9683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imagem abaixo mostra a velocidade, a posição e a massa de cinco esferas (1, 2, 3, 4 e 5) no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Collision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Lab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”. Qual será a velocidade final das esferas após a colisão elástica? Explique.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6" y="1841865"/>
            <a:ext cx="5991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515339" y="1197920"/>
            <a:ext cx="10612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Bookman Old Style" panose="02050604050505020204" pitchFamily="18" charset="0"/>
              </a:rPr>
              <a:t>Sobre o movimento descrito na figura abaixo, marque a opção que mostra o movimento após a colisão </a:t>
            </a:r>
            <a:r>
              <a:rPr lang="pt-BR" sz="2300" dirty="0" smtClean="0">
                <a:latin typeface="Bookman Old Style" panose="02050604050505020204" pitchFamily="18" charset="0"/>
              </a:rPr>
              <a:t>elástica </a:t>
            </a:r>
            <a:r>
              <a:rPr lang="pt-BR" sz="2300" dirty="0">
                <a:latin typeface="Bookman Old Style" panose="02050604050505020204" pitchFamily="18" charset="0"/>
              </a:rPr>
              <a:t>descrita, demonstrando fisicamente como isso acontece.</a:t>
            </a:r>
            <a:br>
              <a:rPr lang="pt-BR" sz="2300" dirty="0">
                <a:latin typeface="Bookman Old Style" panose="02050604050505020204" pitchFamily="18" charset="0"/>
              </a:rPr>
            </a:br>
            <a:endParaRPr lang="pt-BR" sz="2300" dirty="0">
              <a:latin typeface="Bookman Old Style" panose="02050604050505020204" pitchFamily="18" charset="0"/>
            </a:endParaRP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69" y="3500031"/>
            <a:ext cx="2957378" cy="187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35" y="2210690"/>
            <a:ext cx="4735602" cy="44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6</a:t>
            </a:r>
            <a:endParaRPr lang="pt-BR" sz="3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842" y="365125"/>
            <a:ext cx="10998958" cy="1325563"/>
          </a:xfrm>
        </p:spPr>
        <p:txBody>
          <a:bodyPr/>
          <a:lstStyle/>
          <a:p>
            <a:r>
              <a:rPr lang="pt-BR" dirty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1660</a:t>
            </a:r>
          </a:p>
          <a:p>
            <a:r>
              <a:rPr lang="pt-BR" dirty="0" smtClean="0"/>
              <a:t>Isaac Newton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2056" name="Picture 8" descr="http://fisicanacuca.xpg.uol.com.br/leis-de-newt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5" y="-150125"/>
            <a:ext cx="7820167" cy="712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ntradicaosocial.files.wordpress.com/2010/01/isaac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2946139"/>
            <a:ext cx="2876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Peso e Massa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70" y="3445275"/>
            <a:ext cx="932174" cy="187703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665" y="1591114"/>
            <a:ext cx="2416080" cy="11656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0" y="3263400"/>
            <a:ext cx="2322039" cy="31336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55" y="3712967"/>
            <a:ext cx="1534657" cy="14595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976" y="1598130"/>
            <a:ext cx="3524250" cy="1181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584" y="3890898"/>
            <a:ext cx="1472914" cy="187862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336" y="4261157"/>
            <a:ext cx="371080" cy="74721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2705" y="4048380"/>
            <a:ext cx="1503055" cy="15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155" y="888275"/>
            <a:ext cx="10763687" cy="5003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Masses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&amp; Springs (HTML5)” posicione o bloco de 50g e a régua como indicado na imagem abaixo (seta verde). Após o bloco parar, altere o valor da gravidade local (indicado na seta vermelha). O que irá acontecer com a deformação da mola? Explique. 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89" y="2320625"/>
            <a:ext cx="6516325" cy="40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1463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podemos ver duas massas (A e B) diferentes em duas molas idênticas. Somente pela deformação da mola 2 podemos calcular a massa do bloco desconhecido? Use g = 9,8m/s².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01" y="1973198"/>
            <a:ext cx="7092857" cy="44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Na imagem abaixo podemos ver um bloco de 250g suspenso em uma mola e com gravidade local sendo 0m/s². Assim, podemos dizer que a massa e o peso do bloco, respectivamente, são: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250g e 250N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2500N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25N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250g 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25g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e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0N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08" y="1996344"/>
            <a:ext cx="6069739" cy="42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814</Words>
  <Application>Microsoft Office PowerPoint</Application>
  <PresentationFormat>Widescreen</PresentationFormat>
  <Paragraphs>72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53" baseType="lpstr">
      <vt:lpstr>Adobe Garamond Pro Bold</vt:lpstr>
      <vt:lpstr>Arial</vt:lpstr>
      <vt:lpstr>Arial Black</vt:lpstr>
      <vt:lpstr>Arial Narrow</vt:lpstr>
      <vt:lpstr>Arial Rounded MT Bold</vt:lpstr>
      <vt:lpstr>Berlin Sans FB Demi</vt:lpstr>
      <vt:lpstr>Bookman Old Style</vt:lpstr>
      <vt:lpstr>Britannic Bold</vt:lpstr>
      <vt:lpstr>Calibri</vt:lpstr>
      <vt:lpstr>Calibri Light</vt:lpstr>
      <vt:lpstr>Cambria Math</vt:lpstr>
      <vt:lpstr>Gungsuh</vt:lpstr>
      <vt:lpstr>Times New Roman</vt:lpstr>
      <vt:lpstr>Tema do Office</vt:lpstr>
      <vt:lpstr>Atividades PhET sobre Estática  - Atrito - Força Peso - Centro de Massa - Equilíbrio de corpos     </vt:lpstr>
      <vt:lpstr>Atividade PHet sobre massa e peso dos objetos utilizando o OA “Masses &amp; Springs”</vt:lpstr>
      <vt:lpstr>DINAMÔMETRO</vt:lpstr>
      <vt:lpstr>Gravidade</vt:lpstr>
      <vt:lpstr>Gravidade</vt:lpstr>
      <vt:lpstr>Peso e Massa</vt:lpstr>
      <vt:lpstr>Questão 1</vt:lpstr>
      <vt:lpstr>Questão 2</vt:lpstr>
      <vt:lpstr>Questão 3</vt:lpstr>
      <vt:lpstr>Questão 4</vt:lpstr>
      <vt:lpstr>Questão 5</vt:lpstr>
      <vt:lpstr>Questão 6</vt:lpstr>
      <vt:lpstr>Atividade PHet sobre os Centro de Massa utilizando o OA “Balancing Act (HTML5)”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Cálculo do centro de massa de um sistema linear</vt:lpstr>
      <vt:lpstr>Questão 1</vt:lpstr>
      <vt:lpstr>Questão 2</vt:lpstr>
      <vt:lpstr>Questão 3</vt:lpstr>
      <vt:lpstr>Questão 4</vt:lpstr>
      <vt:lpstr>Questão 5</vt:lpstr>
      <vt:lpstr>Atividade PHet sobre Pêndulo de Newton utilizando o OA “Collision Lab”</vt:lpstr>
      <vt:lpstr>Pêndulo de Newton</vt:lpstr>
      <vt:lpstr>Colisão Elástica</vt:lpstr>
      <vt:lpstr>Conservação da quantidade de movimento para um sistema isolado</vt:lpstr>
      <vt:lpstr>Questão 1</vt:lpstr>
      <vt:lpstr>Questão 2</vt:lpstr>
      <vt:lpstr>Questão 3</vt:lpstr>
      <vt:lpstr>Questão 4</vt:lpstr>
      <vt:lpstr>Questão 5</vt:lpstr>
      <vt:lpstr>Questão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PhET sobre  Eletrodinâmica</dc:title>
  <dc:creator>Osmar Cavalcante</dc:creator>
  <cp:lastModifiedBy>Osmar Cavalcante</cp:lastModifiedBy>
  <cp:revision>11</cp:revision>
  <dcterms:created xsi:type="dcterms:W3CDTF">2018-10-17T13:57:26Z</dcterms:created>
  <dcterms:modified xsi:type="dcterms:W3CDTF">2018-10-23T12:29:56Z</dcterms:modified>
</cp:coreProperties>
</file>