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9" r:id="rId3"/>
    <p:sldId id="301" r:id="rId4"/>
    <p:sldId id="296" r:id="rId5"/>
    <p:sldId id="284" r:id="rId6"/>
    <p:sldId id="303" r:id="rId7"/>
    <p:sldId id="304" r:id="rId8"/>
    <p:sldId id="305" r:id="rId9"/>
    <p:sldId id="306" r:id="rId10"/>
    <p:sldId id="302" r:id="rId1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10/10/2018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43220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10/10/2018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48519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10/10/2018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8657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10/10/2018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4599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10/10/2018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73247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10/10/2018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9231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10/10/2018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99120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10/10/2018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32973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10/10/2018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3973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10/10/2018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26507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10/10/2018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84158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B61AA-7357-45F5-98C0-8BDB984A8EF6}" type="datetimeFigureOut">
              <a:rPr lang="pt-BR" smtClean="0"/>
              <a:t>10/10/2018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392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phet.colorado.edu/sims/collision-lab/collision-lab_en.html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89163" y="0"/>
            <a:ext cx="9496697" cy="1763486"/>
          </a:xfrm>
        </p:spPr>
        <p:txBody>
          <a:bodyPr>
            <a:normAutofit/>
          </a:bodyPr>
          <a:lstStyle/>
          <a:p>
            <a:r>
              <a:rPr lang="pt-BR" sz="3200" b="1" dirty="0" smtClean="0">
                <a:latin typeface="Berlin Sans FB Demi" panose="020E0802020502020306" pitchFamily="34" charset="0"/>
              </a:rPr>
              <a:t>Atividade 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PHet</a:t>
            </a:r>
            <a:r>
              <a:rPr lang="pt-BR" sz="3200" b="1" dirty="0" smtClean="0">
                <a:latin typeface="Berlin Sans FB Demi" panose="020E0802020502020306" pitchFamily="34" charset="0"/>
              </a:rPr>
              <a:t/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sobre </a:t>
            </a:r>
            <a:r>
              <a:rPr lang="pt-BR" sz="3200" b="1" dirty="0" smtClean="0">
                <a:latin typeface="Berlin Sans FB Demi" panose="020E0802020502020306" pitchFamily="34" charset="0"/>
              </a:rPr>
              <a:t>Pêndulo de Newton</a:t>
            </a:r>
            <a:r>
              <a:rPr lang="pt-BR" sz="3200" b="1" dirty="0" smtClean="0">
                <a:latin typeface="Berlin Sans FB Demi" panose="020E0802020502020306" pitchFamily="34" charset="0"/>
              </a:rPr>
              <a:t/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utilizando o OA “</a:t>
            </a:r>
            <a:r>
              <a:rPr lang="pt-BR" sz="3200" b="1" dirty="0" err="1">
                <a:latin typeface="Berlin Sans FB Demi" panose="020E0802020502020306" pitchFamily="34" charset="0"/>
              </a:rPr>
              <a:t>C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ollision</a:t>
            </a:r>
            <a:r>
              <a:rPr lang="pt-BR" sz="3200" b="1" dirty="0" smtClean="0">
                <a:latin typeface="Berlin Sans FB Demi" panose="020E0802020502020306" pitchFamily="34" charset="0"/>
              </a:rPr>
              <a:t> </a:t>
            </a:r>
            <a:r>
              <a:rPr lang="pt-BR" sz="3200" b="1" dirty="0" err="1">
                <a:latin typeface="Berlin Sans FB Demi" panose="020E0802020502020306" pitchFamily="34" charset="0"/>
              </a:rPr>
              <a:t>L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ab</a:t>
            </a:r>
            <a:r>
              <a:rPr lang="pt-BR" sz="3200" b="1" dirty="0">
                <a:latin typeface="Berlin Sans FB Demi" panose="020E0802020502020306" pitchFamily="34" charset="0"/>
              </a:rPr>
              <a:t>”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70410" y="5655243"/>
            <a:ext cx="9432501" cy="1655762"/>
          </a:xfrm>
        </p:spPr>
        <p:txBody>
          <a:bodyPr/>
          <a:lstStyle/>
          <a:p>
            <a:r>
              <a:rPr lang="pt-BR" b="1" dirty="0"/>
              <a:t>Disponível </a:t>
            </a:r>
            <a:r>
              <a:rPr lang="pt-BR" b="1" dirty="0" smtClean="0"/>
              <a:t>em</a:t>
            </a:r>
            <a:r>
              <a:rPr lang="pt-BR" b="1" dirty="0"/>
              <a:t>: </a:t>
            </a:r>
            <a:r>
              <a:rPr lang="pt-BR" b="1" dirty="0">
                <a:hlinkClick r:id="rId2"/>
              </a:rPr>
              <a:t>https://</a:t>
            </a:r>
            <a:r>
              <a:rPr lang="pt-BR" b="1" dirty="0" smtClean="0">
                <a:hlinkClick r:id="rId2"/>
              </a:rPr>
              <a:t>phet.colorado.edu/sims/collision-lab/collision-lab_en.html</a:t>
            </a:r>
            <a:endParaRPr lang="pt-BR" b="1" dirty="0" smtClean="0"/>
          </a:p>
          <a:p>
            <a:endParaRPr lang="pt-BR" b="1" dirty="0" smtClean="0"/>
          </a:p>
          <a:p>
            <a:endParaRPr lang="pt-BR" b="1" dirty="0" smtClean="0"/>
          </a:p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99990"/>
            <a:ext cx="1840122" cy="1558993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02911" y="5623073"/>
            <a:ext cx="2037642" cy="1095380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22466" y="1862591"/>
            <a:ext cx="5630093" cy="3661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50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aixaDeTexto 19"/>
          <p:cNvSpPr txBox="1"/>
          <p:nvPr/>
        </p:nvSpPr>
        <p:spPr>
          <a:xfrm>
            <a:off x="515339" y="1197920"/>
            <a:ext cx="10612192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300" dirty="0">
                <a:latin typeface="Bookman Old Style" panose="02050604050505020204" pitchFamily="18" charset="0"/>
              </a:rPr>
              <a:t>Sobre o movimento descrito na figura abaixo, marque a opção que mostra o movimento após a colisão </a:t>
            </a:r>
            <a:r>
              <a:rPr lang="pt-BR" sz="2300" dirty="0" smtClean="0">
                <a:latin typeface="Bookman Old Style" panose="02050604050505020204" pitchFamily="18" charset="0"/>
              </a:rPr>
              <a:t>elástica </a:t>
            </a:r>
            <a:r>
              <a:rPr lang="pt-BR" sz="2300" dirty="0">
                <a:latin typeface="Bookman Old Style" panose="02050604050505020204" pitchFamily="18" charset="0"/>
              </a:rPr>
              <a:t>descrita, demonstrando fisicamente como isso acontece.</a:t>
            </a:r>
            <a:br>
              <a:rPr lang="pt-BR" sz="2300" dirty="0">
                <a:latin typeface="Bookman Old Style" panose="02050604050505020204" pitchFamily="18" charset="0"/>
              </a:rPr>
            </a:br>
            <a:endParaRPr lang="pt-BR" sz="2300" dirty="0">
              <a:latin typeface="Bookman Old Style" panose="02050604050505020204" pitchFamily="18" charset="0"/>
            </a:endParaRPr>
          </a:p>
        </p:txBody>
      </p:sp>
      <p:pic>
        <p:nvPicPr>
          <p:cNvPr id="2076" name="Picture 2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2369" y="3500031"/>
            <a:ext cx="2957378" cy="18734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7" name="Picture 2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1435" y="2210690"/>
            <a:ext cx="4735602" cy="4452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 smtClean="0">
                <a:latin typeface="Britannic Bold" panose="020B0903060703020204" pitchFamily="34" charset="0"/>
              </a:rPr>
              <a:t>6</a:t>
            </a:r>
            <a:endParaRPr lang="pt-BR" sz="3000" dirty="0"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844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5839" y="458221"/>
            <a:ext cx="10980313" cy="1325563"/>
          </a:xfrm>
        </p:spPr>
        <p:txBody>
          <a:bodyPr>
            <a:normAutofit/>
          </a:bodyPr>
          <a:lstStyle/>
          <a:p>
            <a:pPr algn="ctr"/>
            <a:r>
              <a:rPr lang="pt-BR" sz="4000" dirty="0" smtClean="0">
                <a:latin typeface="Arial Black" panose="020B0A04020102020204" pitchFamily="34" charset="0"/>
              </a:rPr>
              <a:t>Pêndulo de Newton</a:t>
            </a:r>
            <a:endParaRPr lang="pt-BR" sz="4000" dirty="0">
              <a:latin typeface="Arial Black" panose="020B0A04020102020204" pitchFamily="34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0026" y="1783784"/>
            <a:ext cx="5111941" cy="3833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0853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2902226" y="-154547"/>
            <a:ext cx="17901283" cy="1943006"/>
          </a:xfrm>
        </p:spPr>
        <p:txBody>
          <a:bodyPr>
            <a:normAutofit/>
          </a:bodyPr>
          <a:lstStyle/>
          <a:p>
            <a:pPr algn="ctr"/>
            <a:r>
              <a:rPr lang="pt-BR" sz="4000" dirty="0" smtClean="0">
                <a:latin typeface="Arial Black" panose="020B0A04020102020204" pitchFamily="34" charset="0"/>
              </a:rPr>
              <a:t>Colisão Elástica</a:t>
            </a:r>
            <a:endParaRPr lang="pt-BR" sz="4000" dirty="0">
              <a:latin typeface="Arial Black" panose="020B0A040201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90615" y="1171016"/>
            <a:ext cx="10515600" cy="49357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45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pt-BR" sz="4500" b="1" dirty="0" smtClean="0">
              <a:solidFill>
                <a:schemeClr val="accent6">
                  <a:lumMod val="50000"/>
                </a:schemeClr>
              </a:solidFill>
              <a:latin typeface="Arial Rounded MT Bold" panose="020F0704030504030204" pitchFamily="34" charset="0"/>
            </a:endParaRPr>
          </a:p>
          <a:p>
            <a:r>
              <a:rPr lang="pt-BR" sz="3200" dirty="0" smtClean="0">
                <a:latin typeface="Arial Rounded MT Bold" panose="020F0704030504030204" pitchFamily="34" charset="0"/>
              </a:rPr>
              <a:t>Há </a:t>
            </a:r>
            <a:r>
              <a:rPr lang="pt-BR" sz="3200" dirty="0">
                <a:latin typeface="Arial Rounded MT Bold" panose="020F0704030504030204" pitchFamily="34" charset="0"/>
              </a:rPr>
              <a:t>conservação da </a:t>
            </a:r>
            <a:r>
              <a:rPr lang="pt-BR" sz="3200" dirty="0" smtClean="0">
                <a:latin typeface="Arial Rounded MT Bold" panose="020F0704030504030204" pitchFamily="34" charset="0"/>
              </a:rPr>
              <a:t>energia</a:t>
            </a:r>
          </a:p>
          <a:p>
            <a:r>
              <a:rPr lang="pt-BR" sz="3200" dirty="0">
                <a:latin typeface="Arial Rounded MT Bold" panose="020F0704030504030204" pitchFamily="34" charset="0"/>
              </a:rPr>
              <a:t>Há conservação da</a:t>
            </a:r>
            <a:r>
              <a:rPr lang="pt-BR" sz="3200" b="1" dirty="0">
                <a:latin typeface="Arial Rounded MT Bold" panose="020F0704030504030204" pitchFamily="34" charset="0"/>
              </a:rPr>
              <a:t> </a:t>
            </a:r>
            <a:r>
              <a:rPr lang="pt-BR" sz="32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Quantidade de Movimento (Momento Linear) </a:t>
            </a:r>
            <a:r>
              <a:rPr lang="pt-BR" sz="3200" dirty="0">
                <a:latin typeface="Arial Rounded MT Bold" panose="020F0704030504030204" pitchFamily="34" charset="0"/>
              </a:rPr>
              <a:t>dos corpos</a:t>
            </a:r>
            <a:r>
              <a:rPr lang="pt-BR" sz="3200" dirty="0" smtClean="0">
                <a:latin typeface="Arial Rounded MT Bold" panose="020F0704030504030204" pitchFamily="34" charset="0"/>
              </a:rPr>
              <a:t>.</a:t>
            </a:r>
          </a:p>
          <a:p>
            <a:r>
              <a:rPr lang="pt-BR" sz="3200" dirty="0" smtClean="0">
                <a:latin typeface="Arial Rounded MT Bold" panose="020F0704030504030204" pitchFamily="34" charset="0"/>
              </a:rPr>
              <a:t>A </a:t>
            </a:r>
            <a:r>
              <a:rPr lang="pt-BR" sz="3200" dirty="0">
                <a:latin typeface="Arial Rounded MT Bold" panose="020F0704030504030204" pitchFamily="34" charset="0"/>
              </a:rPr>
              <a:t>velocidade relativa entre os corpos continua a mesma após a colisão.</a:t>
            </a:r>
          </a:p>
          <a:p>
            <a:endParaRPr lang="pt-BR" sz="3200" dirty="0" smtClean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479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5842" y="837044"/>
            <a:ext cx="10980313" cy="1325563"/>
          </a:xfrm>
        </p:spPr>
        <p:txBody>
          <a:bodyPr>
            <a:normAutofit/>
          </a:bodyPr>
          <a:lstStyle/>
          <a:p>
            <a:pPr algn="ctr"/>
            <a:r>
              <a:rPr lang="pt-BR" sz="3600" dirty="0" smtClean="0">
                <a:latin typeface="Arial Black" panose="020B0A04020102020204" pitchFamily="34" charset="0"/>
              </a:rPr>
              <a:t>Conservação da quantidade de movimento</a:t>
            </a:r>
            <a:br>
              <a:rPr lang="pt-BR" sz="3600" dirty="0" smtClean="0">
                <a:latin typeface="Arial Black" panose="020B0A04020102020204" pitchFamily="34" charset="0"/>
              </a:rPr>
            </a:br>
            <a:r>
              <a:rPr lang="pt-BR" sz="3600" dirty="0" smtClean="0">
                <a:latin typeface="Arial Black" panose="020B0A04020102020204" pitchFamily="34" charset="0"/>
              </a:rPr>
              <a:t>para um sistema isolado</a:t>
            </a:r>
            <a:endParaRPr lang="pt-BR" sz="3600" dirty="0">
              <a:latin typeface="Arial Black" panose="020B0A040201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838198" y="2885484"/>
                <a:ext cx="10515600" cy="4351338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BR" sz="6000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BR" sz="6000" b="0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pt-BR" sz="6000" b="0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  <m:t>𝑖𝑛𝑖𝑐𝑖𝑎𝑙</m:t>
                          </m:r>
                        </m:sub>
                      </m:sSub>
                      <m:r>
                        <a:rPr lang="pt-BR" sz="6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pt-BR" sz="6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BR" sz="6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pt-BR" sz="6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𝑓𝑖𝑛𝑎𝑙</m:t>
                          </m:r>
                        </m:sub>
                      </m:sSub>
                    </m:oMath>
                  </m:oMathPara>
                </a14:m>
                <a:endParaRPr lang="pt-BR" sz="6000" dirty="0" smtClean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8" y="2885484"/>
                <a:ext cx="10515600" cy="4351338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984070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1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9683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A imagem abaixo mostra a velocidade, a posição e a massa de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duas esferas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(1 e 2) no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OA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“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Collision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Lab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”. Qual será a velocidade final das esferas após a colisão elástica?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Explique.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0763" y="2098690"/>
            <a:ext cx="6120358" cy="3846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69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 smtClean="0">
                <a:latin typeface="Britannic Bold" panose="020B0903060703020204" pitchFamily="34" charset="0"/>
              </a:rPr>
              <a:t>2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9683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A imagem abaixo mostra a velocidade, a posição e a massa de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três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esferas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(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1, 2 e 3)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no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OA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“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Collision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Lab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”. Qual será a velocidade final das esferas após a colisão elástica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? Explique. 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7511" y="2096996"/>
            <a:ext cx="6276975" cy="4257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3877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>
                <a:latin typeface="Britannic Bold" panose="020B0903060703020204" pitchFamily="34" charset="0"/>
              </a:rPr>
              <a:t>3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9683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A imagem abaixo mostra a velocidade, a posição e a massa de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cinco esferas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(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1, 2, 3, 4 e 5)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no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OA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“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Collision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Lab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”. Qual será a velocidade final das esferas após a colisão elástica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? Explique. 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9962" y="2272937"/>
            <a:ext cx="5710342" cy="4206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5455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 smtClean="0">
                <a:latin typeface="Britannic Bold" panose="020B0903060703020204" pitchFamily="34" charset="0"/>
              </a:rPr>
              <a:t>4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9683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A imagem abaixo mostra a velocidade, a posição e a massa de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cinco esferas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(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1, 2, 3, 4 e 5)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no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OA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“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Collision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Lab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”. Qual será a velocidade final das esferas após a colisão elástica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? Explique. 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3435" y="2146714"/>
            <a:ext cx="5745618" cy="4297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918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>
                <a:latin typeface="Britannic Bold" panose="020B0903060703020204" pitchFamily="34" charset="0"/>
              </a:rPr>
              <a:t>5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9683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A imagem abaixo mostra a velocidade, a posição e a massa de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cinco esferas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(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1, 2, 3, 4 e 5)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no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OA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“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Collision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Lab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”. Qual será a velocidade final das esferas após a colisão elástica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? Explique. 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0386" y="1841865"/>
            <a:ext cx="5991225" cy="4467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238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587</TotalTime>
  <Words>308</Words>
  <Application>Microsoft Office PowerPoint</Application>
  <PresentationFormat>Widescreen</PresentationFormat>
  <Paragraphs>23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11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22" baseType="lpstr">
      <vt:lpstr>Arial</vt:lpstr>
      <vt:lpstr>Arial Black</vt:lpstr>
      <vt:lpstr>Arial Narrow</vt:lpstr>
      <vt:lpstr>Arial Rounded MT Bold</vt:lpstr>
      <vt:lpstr>Berlin Sans FB Demi</vt:lpstr>
      <vt:lpstr>Bookman Old Style</vt:lpstr>
      <vt:lpstr>Britannic Bold</vt:lpstr>
      <vt:lpstr>Calibri</vt:lpstr>
      <vt:lpstr>Calibri Light</vt:lpstr>
      <vt:lpstr>Cambria Math</vt:lpstr>
      <vt:lpstr>Times New Roman</vt:lpstr>
      <vt:lpstr>Tema do Office</vt:lpstr>
      <vt:lpstr>Atividade PHet sobre Pêndulo de Newton utilizando o OA “Collision Lab”</vt:lpstr>
      <vt:lpstr>Pêndulo de Newton</vt:lpstr>
      <vt:lpstr>Colisão Elástica</vt:lpstr>
      <vt:lpstr>Conservação da quantidade de movimento para um sistema isolado</vt:lpstr>
      <vt:lpstr>Questão 1</vt:lpstr>
      <vt:lpstr>Questão 2</vt:lpstr>
      <vt:lpstr>Questão 3</vt:lpstr>
      <vt:lpstr>Questão 4</vt:lpstr>
      <vt:lpstr>Questão 5</vt:lpstr>
      <vt:lpstr>Questão 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Osmar Cavalcante</dc:creator>
  <cp:lastModifiedBy>Osmar Cavalcante</cp:lastModifiedBy>
  <cp:revision>59</cp:revision>
  <dcterms:created xsi:type="dcterms:W3CDTF">2018-08-26T02:32:38Z</dcterms:created>
  <dcterms:modified xsi:type="dcterms:W3CDTF">2018-10-10T20:28:20Z</dcterms:modified>
</cp:coreProperties>
</file>