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7" r:id="rId3"/>
    <p:sldId id="329" r:id="rId4"/>
    <p:sldId id="338" r:id="rId5"/>
    <p:sldId id="284" r:id="rId6"/>
    <p:sldId id="339" r:id="rId7"/>
    <p:sldId id="340" r:id="rId8"/>
    <p:sldId id="34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idx="5"/>
          </p:nvPr>
        </p:nvSpPr>
        <p:spPr>
          <a:xfrm>
            <a:off x="239349" y="1173015"/>
            <a:ext cx="115212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6" name="Espaço Reservado para Texto 2"/>
          <p:cNvSpPr>
            <a:spLocks noGrp="1"/>
          </p:cNvSpPr>
          <p:nvPr>
            <p:ph idx="10"/>
          </p:nvPr>
        </p:nvSpPr>
        <p:spPr>
          <a:xfrm>
            <a:off x="239349" y="692697"/>
            <a:ext cx="1152128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600" b="1"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Espaço Reservado para Texto 2"/>
          <p:cNvSpPr>
            <a:spLocks noGrp="1"/>
          </p:cNvSpPr>
          <p:nvPr>
            <p:ph idx="11"/>
          </p:nvPr>
        </p:nvSpPr>
        <p:spPr>
          <a:xfrm>
            <a:off x="239350" y="116632"/>
            <a:ext cx="9409045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>
              <a:buNone/>
              <a:defRPr sz="14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13843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under-pressure/latest/under-pressure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758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Pressão </a:t>
            </a:r>
            <a:r>
              <a:rPr lang="pt-BR" sz="3200" b="1" dirty="0">
                <a:latin typeface="Berlin Sans FB Demi" panose="020E0802020502020306" pitchFamily="34" charset="0"/>
              </a:rPr>
              <a:t>H</a:t>
            </a:r>
            <a:r>
              <a:rPr lang="pt-BR" sz="3200" b="1" dirty="0" smtClean="0">
                <a:latin typeface="Berlin Sans FB Demi" panose="020E0802020502020306" pitchFamily="34" charset="0"/>
              </a:rPr>
              <a:t>idrostática utilizando 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Under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Pressure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phet.colorado.edu/sims/html/under-pressure/latest/under-pressure_en.html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6631" y="1870836"/>
            <a:ext cx="5632949" cy="357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5"/>
            <p:extLst>
              <p:ext uri="{D42A27DB-BD31-4B8C-83A1-F6EECF244321}">
                <p14:modId xmlns:p14="http://schemas.microsoft.com/office/powerpoint/2010/main" val="3990004432"/>
              </p:ext>
            </p:extLst>
          </p:nvPr>
        </p:nvGraphicFramePr>
        <p:xfrm>
          <a:off x="648816" y="901906"/>
          <a:ext cx="1070234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3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2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45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Altitude (m)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Pressão (mmHg)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Pressão (</a:t>
                      </a:r>
                      <a:r>
                        <a:rPr lang="pt-BR" dirty="0" err="1" smtClean="0"/>
                        <a:t>atm</a:t>
                      </a:r>
                      <a:r>
                        <a:rPr lang="pt-BR" dirty="0" smtClean="0"/>
                        <a:t>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Temperatura de ebulição (°C)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760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1,0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500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0,94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98,3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1000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674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0,89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96,5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2000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598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0,79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93,2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8800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0,34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72,0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Espaço Reservado para Conteúdo 2"/>
          <p:cNvSpPr>
            <a:spLocks noGrp="1"/>
          </p:cNvSpPr>
          <p:nvPr>
            <p:ph idx="10"/>
          </p:nvPr>
        </p:nvSpPr>
        <p:spPr>
          <a:xfrm>
            <a:off x="239349" y="319210"/>
            <a:ext cx="11521280" cy="432048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dirty="0" smtClean="0"/>
              <a:t>Altitude e Pressão (Ebulição da água)</a:t>
            </a:r>
            <a:endParaRPr lang="pt-BR" dirty="0"/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idx="11"/>
            <p:extLst/>
          </p:nvPr>
        </p:nvGraphicFramePr>
        <p:xfrm>
          <a:off x="1295431" y="4286700"/>
          <a:ext cx="940911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4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4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Pressão (</a:t>
                      </a:r>
                      <a:r>
                        <a:rPr lang="pt-BR" dirty="0" err="1" smtClean="0"/>
                        <a:t>atm</a:t>
                      </a:r>
                      <a:r>
                        <a:rPr lang="pt-BR" dirty="0" smtClean="0"/>
                        <a:t>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Temperatura de ebulição (°C)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2,0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5,0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152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10,0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40,0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239347" y="3676219"/>
            <a:ext cx="11521280" cy="4320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6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dirty="0" smtClean="0"/>
              <a:t>Temperatura de ebulição da água em função da panela de pressão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611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415654" y="365125"/>
            <a:ext cx="13769454" cy="1325563"/>
          </a:xfrm>
        </p:spPr>
        <p:txBody>
          <a:bodyPr/>
          <a:lstStyle/>
          <a:p>
            <a:pPr algn="ctr"/>
            <a:r>
              <a:rPr lang="pt-BR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Gravidade</a:t>
            </a:r>
            <a:endParaRPr lang="pt-BR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115" y="1690688"/>
            <a:ext cx="4772025" cy="4943475"/>
          </a:xfrm>
          <a:prstGeom prst="rect">
            <a:avLst/>
          </a:prstGeom>
        </p:spPr>
      </p:pic>
      <p:pic>
        <p:nvPicPr>
          <p:cNvPr id="1028" name="Picture 4" descr="http://hypescience.com/wp-content/uploads/2013/06/shutterstock_77659192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667" y="198266"/>
            <a:ext cx="2374179" cy="2027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geocities.ws/jantorreslima/gravitacaouniversal/constanteg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134" y="2312687"/>
            <a:ext cx="2543175" cy="82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0063" y="3466531"/>
            <a:ext cx="4563737" cy="3167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4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0"/>
          </p:nvPr>
        </p:nvSpPr>
        <p:spPr>
          <a:xfrm>
            <a:off x="-204789" y="401503"/>
            <a:ext cx="11521280" cy="962558"/>
          </a:xfrm>
        </p:spPr>
        <p:txBody>
          <a:bodyPr>
            <a:noAutofit/>
          </a:bodyPr>
          <a:lstStyle/>
          <a:p>
            <a:pPr algn="ctr"/>
            <a:r>
              <a:rPr lang="pt-BR" sz="3000" dirty="0" smtClean="0">
                <a:latin typeface="Arial Rounded MT Bold" panose="020F0704030504030204" pitchFamily="34" charset="0"/>
              </a:rPr>
              <a:t>PRESSÃO HIDROSTÁTICA (P</a:t>
            </a:r>
            <a:r>
              <a:rPr lang="pt-BR" sz="2000" dirty="0" smtClean="0">
                <a:latin typeface="Arial Rounded MT Bold" panose="020F0704030504030204" pitchFamily="34" charset="0"/>
              </a:rPr>
              <a:t>H</a:t>
            </a:r>
            <a:r>
              <a:rPr lang="pt-BR" sz="3000" dirty="0" smtClean="0">
                <a:latin typeface="Arial Rounded MT Bold" panose="020F0704030504030204" pitchFamily="34" charset="0"/>
              </a:rPr>
              <a:t>)</a:t>
            </a:r>
            <a:endParaRPr lang="pt-BR" sz="3000" dirty="0">
              <a:latin typeface="Arial Rounded MT Bold" panose="020F070403050403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508" y="1412778"/>
            <a:ext cx="10860962" cy="375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40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U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nder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Pressure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 posicionamos dois medidores de pressão: um ao nível da água (marcando 1atm) e outro a 2 metros de profundidade. Considerando a densidade da água sendo 1000kg/m³ e a gravidade local 9,8m/s², qual o valor de pressão marcado pelo medidor submerso? Explique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Imagem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8624" y="2459824"/>
            <a:ext cx="7738520" cy="415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U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nder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Pressure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 posicionamos dois medidores de pressão: um ao nível do fluido (marcando 1atm) e outro a 3 metros de profundidade. Considerando a densidade do fluido sendo 1200kg/m³ e a gravidade local 9,8m/s², qual o valor de pressão marcado pelo medidor submerso? Explique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183" y="2504730"/>
            <a:ext cx="7932965" cy="4027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97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U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nder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Pressure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 posicionamos dois medidores de pressão: um ao nível do fluido (marcando 1atm) e outro a 3 metros de profundidade. Considerando a gravidade local 9,8m/s², qual o valor da densidade do FLUIDO A? Explique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480" y="2459306"/>
            <a:ext cx="6408012" cy="417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1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U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nder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Pressure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 posicionamos dois medidores de pressão: um ao nível do fluido (marcando 1atm) e outro a 3 metros de profundidade. Considerando a densidade do fluido sendo 1000kg/m³, qual o valor da gravidade local? Explique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851" y="2398234"/>
            <a:ext cx="6532654" cy="428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7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313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Arial</vt:lpstr>
      <vt:lpstr>Arial Narrow</vt:lpstr>
      <vt:lpstr>Arial Rounded MT Bold</vt:lpstr>
      <vt:lpstr>Berlin Sans FB Demi</vt:lpstr>
      <vt:lpstr>Britannic Bold</vt:lpstr>
      <vt:lpstr>Calibri</vt:lpstr>
      <vt:lpstr>Calibri Light</vt:lpstr>
      <vt:lpstr>Gungsuh</vt:lpstr>
      <vt:lpstr>Times New Roman</vt:lpstr>
      <vt:lpstr>Tema do Office</vt:lpstr>
      <vt:lpstr>Atividade PHet sobre Pressão Hidrostática utilizando o  OA “Under Pressure (HTML5)”</vt:lpstr>
      <vt:lpstr>Apresentação do PowerPoint</vt:lpstr>
      <vt:lpstr>Gravidade</vt:lpstr>
      <vt:lpstr>Apresentação do PowerPoint</vt:lpstr>
      <vt:lpstr>Questão 1</vt:lpstr>
      <vt:lpstr>Questão 2</vt:lpstr>
      <vt:lpstr>Questão 3</vt:lpstr>
      <vt:lpstr>Questão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78</cp:revision>
  <dcterms:created xsi:type="dcterms:W3CDTF">2018-08-26T02:32:38Z</dcterms:created>
  <dcterms:modified xsi:type="dcterms:W3CDTF">2018-09-26T18:09:59Z</dcterms:modified>
</cp:coreProperties>
</file>