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04" r:id="rId4"/>
    <p:sldId id="297" r:id="rId5"/>
    <p:sldId id="298" r:id="rId6"/>
    <p:sldId id="299" r:id="rId7"/>
    <p:sldId id="302" r:id="rId8"/>
    <p:sldId id="284" r:id="rId9"/>
    <p:sldId id="308" r:id="rId10"/>
    <p:sldId id="307" r:id="rId11"/>
    <p:sldId id="30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charges-and-fields/latest/charges-and-field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</a:t>
            </a:r>
            <a:r>
              <a:rPr lang="pt-BR" sz="3200" b="1" dirty="0" smtClean="0">
                <a:latin typeface="Berlin Sans FB Demi" panose="020E0802020502020306" pitchFamily="34" charset="0"/>
              </a:rPr>
              <a:t>a Lei de Coulomb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smtClean="0">
                <a:latin typeface="Berlin Sans FB Demi" panose="020E0802020502020306" pitchFamily="34" charset="0"/>
              </a:rPr>
              <a:t>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“Charges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Field</a:t>
            </a:r>
            <a:r>
              <a:rPr lang="pt-BR" sz="3200" b="1" dirty="0" err="1">
                <a:latin typeface="Berlin Sans FB Demi" panose="020E0802020502020306" pitchFamily="34" charset="0"/>
              </a:rPr>
              <a:t>s</a:t>
            </a:r>
            <a:r>
              <a:rPr lang="pt-BR" sz="3200" b="1" dirty="0" smtClean="0">
                <a:latin typeface="Berlin Sans FB Demi" panose="020E0802020502020306" pitchFamily="34" charset="0"/>
              </a:rPr>
              <a:t> (HTML5)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phet.colorado.edu/sims/html/charges-and-fields/latest/charges-and-fields_en.html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694" y="1895919"/>
            <a:ext cx="7044827" cy="35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 podemos observar,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“Charges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and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Fields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(HTML5)”, duas cargas elétricas positivas de 1nC que se encontram a uma distância aproximada de 200cm. A força de interação entre as cargas é atrativa ou repulsiva? Qual a intensidade dessa força? Demonstre os cálculos utilizando a fórmula da Lei de Coulomb.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700" y="2565546"/>
            <a:ext cx="5098597" cy="3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 podemos observar,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“Charges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and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Fields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(HTML5)”, duas cargas elétricas (a positiva com 5nC e a negativa com 1nC) que se encontram a uma distância aproximada de 350cm. A força de interação entre as cargas é atrativa ou repulsiva? Qual a intensidade dessa força? Demonstre os cálculos utilizando a fórmula da Lei de Coulomb.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372" y="2468510"/>
            <a:ext cx="5532937" cy="42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119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Bodoni MT" panose="02070603080606020203" pitchFamily="18" charset="0"/>
              </a:rPr>
              <a:t>Carga </a:t>
            </a:r>
            <a:r>
              <a:rPr lang="pt-BR" b="1" dirty="0" smtClean="0">
                <a:latin typeface="Bodoni MT" panose="02070603080606020203" pitchFamily="18" charset="0"/>
              </a:rPr>
              <a:t>Elétrica</a:t>
            </a:r>
            <a:endParaRPr lang="pt-BR" b="1" dirty="0">
              <a:latin typeface="Bodoni MT" panose="02070603080606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1369"/>
                <a:ext cx="10515600" cy="5365594"/>
              </a:xfrm>
            </p:spPr>
            <p:txBody>
              <a:bodyPr>
                <a:normAutofit/>
              </a:bodyPr>
              <a:lstStyle/>
              <a:p>
                <a:r>
                  <a:rPr lang="pt-BR" sz="2400" dirty="0" smtClean="0"/>
                  <a:t>Massas (m):</a:t>
                </a:r>
                <a:br>
                  <a:rPr lang="pt-BR" sz="2400" dirty="0" smtClean="0"/>
                </a:br>
                <a:r>
                  <a:rPr lang="pt-BR" sz="2400" dirty="0" smtClean="0"/>
                  <a:t>Nêutrons =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1,67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pt-BR" sz="2400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400" dirty="0" smtClean="0"/>
                  <a:t/>
                </a:r>
                <a:br>
                  <a:rPr lang="pt-BR" sz="2400" dirty="0" smtClean="0"/>
                </a:br>
                <a:r>
                  <a:rPr lang="pt-BR" sz="2400" dirty="0" smtClean="0"/>
                  <a:t>Prótons =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1,673∙</m:t>
                    </m:r>
                    <m:sSup>
                      <m:sSup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400" dirty="0" smtClean="0"/>
                  <a:t/>
                </a:r>
                <a:br>
                  <a:rPr lang="pt-BR" sz="2400" dirty="0" smtClean="0"/>
                </a:br>
                <a:r>
                  <a:rPr lang="pt-BR" sz="2400" dirty="0" smtClean="0"/>
                  <a:t>Elétron = 9,11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pt-BR" sz="24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pt-BR" sz="2400" dirty="0" smtClean="0"/>
                  <a:t>.</a:t>
                </a:r>
              </a:p>
              <a:p>
                <a:r>
                  <a:rPr lang="pt-B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Carga Elétrica (Q):</a:t>
                </a:r>
                <a:br>
                  <a:rPr lang="pt-BR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pt-B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Elementar (e) =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pt-B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pt-B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pt-B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i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pt-BR" i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  <m:r>
                          <a:rPr lang="pt-B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pt-B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𝑡𝑜𝑛</m:t>
                        </m:r>
                      </m:sub>
                    </m:sSub>
                    <m:r>
                      <a:rPr lang="pt-B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+</m:t>
                    </m:r>
                    <m:r>
                      <a:rPr lang="pt-B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pt-BR" b="0" i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.</a:t>
                </a:r>
                <a:br>
                  <a:rPr lang="pt-BR" b="0" i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pt-B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pt-B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𝑡𝑟𝑜𝑛</m:t>
                        </m:r>
                      </m:sub>
                    </m:sSub>
                    <m:r>
                      <a:rPr lang="pt-B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pt-B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br>
                  <a:rPr lang="pt-BR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pt-B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Unidade: C (Coulomb)</a:t>
                </a:r>
                <a:br>
                  <a:rPr lang="pt-BR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endParaRPr lang="pt-B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pt-B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 smtClean="0"/>
                  <a:t/>
                </a:r>
                <a:br>
                  <a:rPr lang="pt-BR" dirty="0" smtClean="0"/>
                </a:b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1369"/>
                <a:ext cx="10515600" cy="5365594"/>
              </a:xfrm>
              <a:blipFill>
                <a:blip r:embed="rId2"/>
                <a:stretch>
                  <a:fillRect l="-1043" t="-15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ttp://www.canalacademie.com/IMG/gif/a-atome_BCED384B_F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89" y="631198"/>
            <a:ext cx="6352411" cy="47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524" y="716286"/>
            <a:ext cx="7781426" cy="52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-36978"/>
            <a:ext cx="10515600" cy="2419570"/>
          </a:xfrm>
        </p:spPr>
        <p:txBody>
          <a:bodyPr>
            <a:normAutofit/>
          </a:bodyPr>
          <a:lstStyle/>
          <a:p>
            <a:r>
              <a:rPr lang="pt-BR" sz="2500" b="1" dirty="0" smtClean="0"/>
              <a:t>Como as cargas (positiva e negativa) são de naturezas opostas, convencionou-se que as mesmas criariam campo elétrico de maneira contrária, assim, a carga positiva gera um campo de afastamento e a carga negativa gera um campo de aproximação, mas isso não significa dizer que os campo obrigatoriamente afastam (positiva) ou atraem (negativa).</a:t>
            </a:r>
            <a:endParaRPr lang="pt-BR" sz="2500" b="1" dirty="0"/>
          </a:p>
        </p:txBody>
      </p:sp>
      <p:pic>
        <p:nvPicPr>
          <p:cNvPr id="10242" name="Picture 2" descr="http://2.bp.blogspot.com/-j7OtE919gto/T3MNTu_rz8I/AAAAAAAAc3A/5rbYXqOC39Y/s1600/linha+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5" y="2174509"/>
            <a:ext cx="4423757" cy="43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1.bp.blogspot.com/-iA6rtQDskWo/T3MN58fw6dI/AAAAAAAAc3I/xzkq_IQNJgo/s1600/linha+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50" y="2174509"/>
            <a:ext cx="4404574" cy="43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Linhas de Força (Cargas Opostas)</a:t>
            </a:r>
            <a:endParaRPr lang="pt-BR" dirty="0">
              <a:latin typeface="Adobe Garamond Pro Bold" panose="02020702060506020403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19" y="1840561"/>
            <a:ext cx="8617085" cy="39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Linhas de Força (Cargas Iguais)</a:t>
            </a:r>
            <a:endParaRPr lang="pt-BR" dirty="0">
              <a:latin typeface="Adobe Garamond Pro Bold" panose="020207020605060204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72" y="1690688"/>
            <a:ext cx="8195056" cy="48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  <a:ea typeface="Adobe Gothic Std B" panose="020B0800000000000000" pitchFamily="34" charset="-128"/>
              </a:rPr>
              <a:t>Lei de Coulomb</a:t>
            </a:r>
            <a:endParaRPr lang="pt-BR" dirty="0">
              <a:latin typeface="Adobe Garamond Pro Bold" panose="02020702060506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9" y="1456086"/>
            <a:ext cx="5223400" cy="3412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717" y="1456086"/>
            <a:ext cx="6001614" cy="28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 podemos observar,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“Charges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and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Fields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(HTML5)”, duas imagens, onde cada uma delas mostra uma carga de 1nC e um sensor. Na imagem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à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esquerda o sensor está a 1m da carga e, na imagem à direita, o sensor se encontra a 2m da carga. Repare nos comprimentos dos vetores campo elétrico. Explique o que aconteceu utilizando a fórmula da Lei de Coulomb.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55" y="3139712"/>
            <a:ext cx="5192179" cy="261188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58" y="3139712"/>
            <a:ext cx="5160584" cy="262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 cargas de 1nC e -1nC estão dispostas 53cm uma da outra.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que acontecerá com a força de atração entre elas forem postas a 212cm de distância? Explique utilizando a fórmula da Lei de Coulomb.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58" y="2114112"/>
            <a:ext cx="5050291" cy="43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351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3" baseType="lpstr">
      <vt:lpstr>Adobe Garamond Pro Bold</vt:lpstr>
      <vt:lpstr>Adobe Gothic Std B</vt:lpstr>
      <vt:lpstr>Arial</vt:lpstr>
      <vt:lpstr>Arial Narrow</vt:lpstr>
      <vt:lpstr>Berlin Sans FB Demi</vt:lpstr>
      <vt:lpstr>Bodoni MT</vt:lpstr>
      <vt:lpstr>Britannic Bold</vt:lpstr>
      <vt:lpstr>Calibri</vt:lpstr>
      <vt:lpstr>Calibri Light</vt:lpstr>
      <vt:lpstr>Cambria Math</vt:lpstr>
      <vt:lpstr>Times New Roman</vt:lpstr>
      <vt:lpstr>Tema do Office</vt:lpstr>
      <vt:lpstr>Atividade PHet sobre a Lei de Coulomb utilizando o  OA “Charges and Fields (HTML5)”</vt:lpstr>
      <vt:lpstr>Carga Elétrica</vt:lpstr>
      <vt:lpstr>Apresentação do PowerPoint</vt:lpstr>
      <vt:lpstr>Como as cargas (positiva e negativa) são de naturezas opostas, convencionou-se que as mesmas criariam campo elétrico de maneira contrária, assim, a carga positiva gera um campo de afastamento e a carga negativa gera um campo de aproximação, mas isso não significa dizer que os campo obrigatoriamente afastam (positiva) ou atraem (negativa).</vt:lpstr>
      <vt:lpstr>Linhas de Força (Cargas Opostas)</vt:lpstr>
      <vt:lpstr>Linhas de Força (Cargas Iguais)</vt:lpstr>
      <vt:lpstr>Lei de Coulomb</vt:lpstr>
      <vt:lpstr>Questão 1</vt:lpstr>
      <vt:lpstr>Questão 2</vt:lpstr>
      <vt:lpstr>Questão 3</vt:lpstr>
      <vt:lpstr>Questão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53</cp:revision>
  <dcterms:created xsi:type="dcterms:W3CDTF">2018-08-26T02:32:38Z</dcterms:created>
  <dcterms:modified xsi:type="dcterms:W3CDTF">2018-09-25T18:05:55Z</dcterms:modified>
</cp:coreProperties>
</file>