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  <p:sldId id="297" r:id="rId5"/>
    <p:sldId id="298" r:id="rId6"/>
    <p:sldId id="299" r:id="rId7"/>
    <p:sldId id="284" r:id="rId8"/>
    <p:sldId id="293" r:id="rId9"/>
    <p:sldId id="294" r:id="rId10"/>
    <p:sldId id="300" r:id="rId11"/>
    <p:sldId id="30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harges-and-fields/latest/charges-and-field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Vetor Campo Elétrico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“Charges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Field</a:t>
            </a:r>
            <a:r>
              <a:rPr lang="pt-BR" sz="3200" b="1" dirty="0" err="1">
                <a:latin typeface="Berlin Sans FB Demi" panose="020E0802020502020306" pitchFamily="34" charset="0"/>
              </a:rPr>
              <a:t>s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phet.colorado.edu/sims/html/charges-and-fields/latest/charges-and-fields_en.html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0694" y="1895919"/>
            <a:ext cx="7044827" cy="359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“Charges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and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Fields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(HTML5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)”, posicione as cargas como estão dispostas na imagem abaixo, posicionando o sensor onde aparece um ponto preto. Explique a direção e o sentido do vetor resultante.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261" y="1933564"/>
            <a:ext cx="3797214" cy="472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0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podemos observar, no OA “Charges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and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Fields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três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cargas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negativas, três cargas positivas e um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sensor posicionado na linha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horizontal amarela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que corta a distância entre as cargas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positivas e negativas ao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meio. O que acontecerá com o vetor campo elétrico (em V/m) enquanto levamos o sensor, sobre a linha: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até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 ponto A? Explique.</a:t>
            </a:r>
            <a:b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b) de A para B? Explique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De B para C?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934" y="3703821"/>
            <a:ext cx="8225717" cy="270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0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3119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Bodoni MT" panose="02070603080606020203" pitchFamily="18" charset="0"/>
              </a:rPr>
              <a:t>Carga </a:t>
            </a:r>
            <a:r>
              <a:rPr lang="pt-BR" b="1" dirty="0" smtClean="0">
                <a:latin typeface="Bodoni MT" panose="02070603080606020203" pitchFamily="18" charset="0"/>
              </a:rPr>
              <a:t>Elétrica</a:t>
            </a:r>
            <a:endParaRPr lang="pt-BR" b="1" dirty="0">
              <a:latin typeface="Bodoni MT" panose="020706030806060202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11369"/>
                <a:ext cx="10515600" cy="5365594"/>
              </a:xfrm>
            </p:spPr>
            <p:txBody>
              <a:bodyPr>
                <a:normAutofit/>
              </a:bodyPr>
              <a:lstStyle/>
              <a:p>
                <a:r>
                  <a:rPr lang="pt-BR" sz="2400" dirty="0" smtClean="0"/>
                  <a:t>Massas (m):</a:t>
                </a:r>
                <a:br>
                  <a:rPr lang="pt-BR" sz="2400" dirty="0" smtClean="0"/>
                </a:br>
                <a:r>
                  <a:rPr lang="pt-BR" sz="2400" dirty="0" smtClean="0"/>
                  <a:t>Nêutrons = 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 panose="02040503050406030204" pitchFamily="18" charset="0"/>
                      </a:rPr>
                      <m:t>1,67</m:t>
                    </m:r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pt-BR" sz="24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pt-BR" sz="2400" i="1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pt-BR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sz="2400" dirty="0" smtClean="0"/>
                  <a:t/>
                </a:r>
                <a:br>
                  <a:rPr lang="pt-BR" sz="2400" dirty="0" smtClean="0"/>
                </a:br>
                <a:r>
                  <a:rPr lang="pt-BR" sz="2400" dirty="0" smtClean="0"/>
                  <a:t>Prótons = </a:t>
                </a:r>
                <a14:m>
                  <m:oMath xmlns:m="http://schemas.openxmlformats.org/officeDocument/2006/math"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1,673∙</m:t>
                    </m:r>
                    <m:sSup>
                      <m:sSupPr>
                        <m:ctrlPr>
                          <a:rPr lang="pt-B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sz="2400" dirty="0" smtClean="0"/>
                  <a:t/>
                </a:r>
                <a:br>
                  <a:rPr lang="pt-BR" sz="2400" dirty="0" smtClean="0"/>
                </a:br>
                <a:r>
                  <a:rPr lang="pt-BR" sz="2400" dirty="0" smtClean="0"/>
                  <a:t>Elétron = 9,11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sup>
                    </m:sSup>
                    <m:r>
                      <a:rPr lang="pt-BR" sz="2400" i="1"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r>
                  <a:rPr lang="pt-BR" sz="2400" dirty="0" smtClean="0"/>
                  <a:t>.</a:t>
                </a:r>
              </a:p>
              <a:p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Carga Elétrica (Q):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Elementar (e) =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1,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19</m:t>
                        </m:r>
                      </m:sup>
                    </m:sSup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pt-BR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𝑝𝑟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ó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𝑡𝑜𝑛</m:t>
                        </m:r>
                      </m:sub>
                    </m:sSub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+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b="0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.</a:t>
                </a:r>
                <a:br>
                  <a:rPr lang="pt-BR" b="0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𝑒𝑙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𝑡𝑟𝑜𝑛</m:t>
                        </m:r>
                      </m:sub>
                    </m:sSub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.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Unidade: C (Coulomb)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endParaRPr lang="pt-BR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11369"/>
                <a:ext cx="10515600" cy="5365594"/>
              </a:xfrm>
              <a:blipFill>
                <a:blip r:embed="rId2"/>
                <a:stretch>
                  <a:fillRect l="-1043" t="-159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 descr="http://www.canalacademie.com/IMG/gif/a-atome_BCED384B_F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89" y="631198"/>
            <a:ext cx="6352411" cy="470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4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  <a:ea typeface="Adobe Gothic Std B" panose="020B0800000000000000" pitchFamily="34" charset="-128"/>
              </a:rPr>
              <a:t>Campo Elétrico (Carga Puntiforme)</a:t>
            </a:r>
            <a:endParaRPr lang="pt-BR" dirty="0">
              <a:latin typeface="Adobe Garamond Pro Bold" panose="02020702060506020403" pitchFamily="18" charset="0"/>
              <a:ea typeface="Adobe Gothic Std B" panose="020B0800000000000000" pitchFamily="34" charset="-128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59" y="1456086"/>
            <a:ext cx="5406041" cy="4909834"/>
          </a:xfrm>
          <a:prstGeom prst="rect">
            <a:avLst/>
          </a:prstGeom>
        </p:spPr>
      </p:pic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688849" y="1558345"/>
            <a:ext cx="5503151" cy="230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44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31" y="-36978"/>
            <a:ext cx="10515600" cy="2419570"/>
          </a:xfrm>
        </p:spPr>
        <p:txBody>
          <a:bodyPr>
            <a:normAutofit/>
          </a:bodyPr>
          <a:lstStyle/>
          <a:p>
            <a:r>
              <a:rPr lang="pt-BR" sz="2500" b="1" dirty="0" smtClean="0"/>
              <a:t>Como as cargas (positiva e negativa) são de naturezas opostas, convencionou-se que as mesmas criariam campo elétrico de maneira contrária, assim, a carga positiva gera um campo de afastamento e a carga negativa gera um campo de aproximação, mas isso não significa dizer que os campo obrigatoriamente afastam (positiva) ou atraem (negativa).</a:t>
            </a:r>
            <a:endParaRPr lang="pt-BR" sz="2500" b="1" dirty="0"/>
          </a:p>
        </p:txBody>
      </p:sp>
      <p:pic>
        <p:nvPicPr>
          <p:cNvPr id="10242" name="Picture 2" descr="http://2.bp.blogspot.com/-j7OtE919gto/T3MNTu_rz8I/AAAAAAAAc3A/5rbYXqOC39Y/s1600/linha+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5" y="2174509"/>
            <a:ext cx="4423757" cy="435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1.bp.blogspot.com/-iA6rtQDskWo/T3MN58fw6dI/AAAAAAAAc3I/xzkq_IQNJgo/s1600/linha+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850" y="2174509"/>
            <a:ext cx="4404574" cy="439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54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Linhas de Força (Cargas Opostas)</a:t>
            </a:r>
            <a:endParaRPr lang="pt-BR" dirty="0">
              <a:latin typeface="Adobe Garamond Pro Bold" panose="02020702060506020403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819" y="1840561"/>
            <a:ext cx="8617085" cy="395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Linhas de Força (Cargas Iguais)</a:t>
            </a:r>
            <a:endParaRPr lang="pt-BR" dirty="0">
              <a:latin typeface="Adobe Garamond Pro Bold" panose="02020702060506020403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472" y="1690688"/>
            <a:ext cx="8195056" cy="483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67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podemos observar,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“Charges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and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Fields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duas cargas negativas e um sensor posicionado na linha vertical que corta a distância entre as cargas ao meio. O que acontecerá com o vetor campo elétrico (em V/m) enquanto levamos o sensor, sobre a linha: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até o ponto A? Explique.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de A para B?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890" y="2329796"/>
            <a:ext cx="4620442" cy="428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temos quatro partículas de mesmo valor de carga em módulo. Explique por que o vetor campo elétrico nessa situação é nulo.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0" y="2086947"/>
            <a:ext cx="4741818" cy="436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7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“Charges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and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Fields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(HTML5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)”, posicione as cargas como estão dispostas na imagem abaixo, posicionando o sensor onde aparece um ponto preto. Explique a direção e o sentido do vetor resultante.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837" y="2639495"/>
            <a:ext cx="3586878" cy="3610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346</Words>
  <Application>Microsoft Office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3" baseType="lpstr">
      <vt:lpstr>Adobe Garamond Pro Bold</vt:lpstr>
      <vt:lpstr>Adobe Gothic Std B</vt:lpstr>
      <vt:lpstr>Arial</vt:lpstr>
      <vt:lpstr>Arial Narrow</vt:lpstr>
      <vt:lpstr>Berlin Sans FB Demi</vt:lpstr>
      <vt:lpstr>Bodoni MT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Vetor Campo Elétrico utilizando o  OA “Charges and Fields (HTML5)”</vt:lpstr>
      <vt:lpstr>Carga Elétrica</vt:lpstr>
      <vt:lpstr>Campo Elétrico (Carga Puntiforme)</vt:lpstr>
      <vt:lpstr>Como as cargas (positiva e negativa) são de naturezas opostas, convencionou-se que as mesmas criariam campo elétrico de maneira contrária, assim, a carga positiva gera um campo de afastamento e a carga negativa gera um campo de aproximação, mas isso não significa dizer que os campo obrigatoriamente afastam (positiva) ou atraem (negativa).</vt:lpstr>
      <vt:lpstr>Linhas de Força (Cargas Opostas)</vt:lpstr>
      <vt:lpstr>Linhas de Força (Cargas Iguais)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49</cp:revision>
  <dcterms:created xsi:type="dcterms:W3CDTF">2018-08-26T02:32:38Z</dcterms:created>
  <dcterms:modified xsi:type="dcterms:W3CDTF">2018-09-25T17:18:57Z</dcterms:modified>
</cp:coreProperties>
</file>