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1" r:id="rId5"/>
    <p:sldId id="292" r:id="rId6"/>
    <p:sldId id="284" r:id="rId7"/>
    <p:sldId id="264" r:id="rId8"/>
    <p:sldId id="295" r:id="rId9"/>
    <p:sldId id="28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18/09/2018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gravity-and-orbits/latest/gravity-and-orbit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Gravidade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 </a:t>
            </a:r>
            <a:r>
              <a:rPr lang="pt-BR" sz="3200" b="1" dirty="0" smtClean="0">
                <a:latin typeface="Berlin Sans FB Demi" panose="020E0802020502020306" pitchFamily="34" charset="0"/>
              </a:rPr>
              <a:t>OA </a:t>
            </a:r>
            <a:r>
              <a:rPr lang="pt-BR" sz="3200" b="1" dirty="0" smtClean="0">
                <a:latin typeface="Berlin Sans FB Demi" panose="020E0802020502020306" pitchFamily="34" charset="0"/>
              </a:rPr>
              <a:t>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Gravity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Orbits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phet.colorado.edu/sims/html/gravity-and-orbits/latest/gravity-and-orbits_en.html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567" y="1795656"/>
            <a:ext cx="5729696" cy="37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sistema solar atualizado es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0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Resultado de imagem para sistema solar atualizado es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ravity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and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Orbits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selecione as opções indicadas nas setas vermelha e verde na imagem abaixo e observe o trajeto percorrido pela Lua e pela Terra ao redor do Sol. Explique o por quê deste movimento.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56" y="2085336"/>
            <a:ext cx="6516869" cy="44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que acontecerá com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sistema (Sol, Lua e Terra) se aumentarmos o valor da gravidade do Sol (onde é indicado na seta verde)? Explique por que isso acontece.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41" y="2120681"/>
            <a:ext cx="6365694" cy="39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que acontecerá com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sistema (Lua e Terra) se diminuirmos o valor da gravidade da Terra? Explique por que isso acontece.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40" y="1916501"/>
            <a:ext cx="7436440" cy="44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imagem abaixo temos um satélite em órbita da terra. Se selecionarmos a opção “OFF” (onde está indicado pela seta verde), o satélite passará, em alguns segundos, pelo ponto A, B ou C? Explique.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74" y="2069816"/>
            <a:ext cx="6921816" cy="41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169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Berlin Sans FB Demi</vt:lpstr>
      <vt:lpstr>Britannic Bold</vt:lpstr>
      <vt:lpstr>Calibri</vt:lpstr>
      <vt:lpstr>Calibri Light</vt:lpstr>
      <vt:lpstr>Gungsuh</vt:lpstr>
      <vt:lpstr>Times New Roman</vt:lpstr>
      <vt:lpstr>Tema do Office</vt:lpstr>
      <vt:lpstr>Atividade PHet sobre Gravidade utilizando  o OA “Gravity and Orbits (HTML5)”</vt:lpstr>
      <vt:lpstr>Gravidade</vt:lpstr>
      <vt:lpstr>Gravidade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50</cp:revision>
  <dcterms:created xsi:type="dcterms:W3CDTF">2018-08-26T02:32:38Z</dcterms:created>
  <dcterms:modified xsi:type="dcterms:W3CDTF">2018-09-18T18:35:04Z</dcterms:modified>
</cp:coreProperties>
</file>