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82" r:id="rId4"/>
    <p:sldId id="283" r:id="rId5"/>
    <p:sldId id="268" r:id="rId6"/>
    <p:sldId id="264" r:id="rId7"/>
    <p:sldId id="267" r:id="rId8"/>
    <p:sldId id="269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forces-and-motion-basics/latest/forces-and-motion-basics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11679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Impuso</a:t>
            </a:r>
            <a:r>
              <a:rPr lang="pt-BR" sz="3200" b="1" dirty="0">
                <a:latin typeface="Berlin Sans FB Demi" panose="020E0802020502020306" pitchFamily="34" charset="0"/>
              </a:rPr>
              <a:t> </a:t>
            </a:r>
            <a:r>
              <a:rPr lang="pt-BR" sz="3200" b="1" dirty="0" smtClean="0">
                <a:latin typeface="Berlin Sans FB Demi" panose="020E0802020502020306" pitchFamily="34" charset="0"/>
              </a:rPr>
              <a:t>utilizando 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o </a:t>
            </a:r>
            <a:r>
              <a:rPr lang="pt-BR" sz="3200" b="1" dirty="0" smtClean="0">
                <a:latin typeface="Berlin Sans FB Demi" panose="020E0802020502020306" pitchFamily="34" charset="0"/>
              </a:rPr>
              <a:t>OA “Force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and</a:t>
            </a:r>
            <a:r>
              <a:rPr lang="pt-BR" sz="3200" b="1" dirty="0" smtClean="0">
                <a:latin typeface="Berlin Sans FB Demi" panose="020E0802020502020306" pitchFamily="34" charset="0"/>
              </a:rPr>
              <a:t> Motion: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Basics</a:t>
            </a:r>
            <a:r>
              <a:rPr lang="pt-BR" sz="3200" b="1" dirty="0" smtClean="0">
                <a:latin typeface="Berlin Sans FB Demi" panose="020E0802020502020306" pitchFamily="34" charset="0"/>
              </a:rPr>
              <a:t>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20526"/>
            <a:ext cx="9432501" cy="1655762"/>
          </a:xfrm>
        </p:spPr>
        <p:txBody>
          <a:bodyPr/>
          <a:lstStyle/>
          <a:p>
            <a:r>
              <a:rPr lang="pt-BR" b="1" dirty="0"/>
              <a:t>Disponível em: </a:t>
            </a:r>
            <a:r>
              <a:rPr lang="pt-BR" dirty="0">
                <a:hlinkClick r:id="rId2"/>
              </a:rPr>
              <a:t>https://</a:t>
            </a:r>
            <a:r>
              <a:rPr lang="pt-BR" dirty="0" smtClean="0">
                <a:hlinkClick r:id="rId2"/>
              </a:rPr>
              <a:t>phet.colorado.edu/sims/html/forces-and-motion-basics/latest/forces-and-motion-basics_en.html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7" name="Imagem 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882" y="2032139"/>
            <a:ext cx="5979569" cy="32152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825321" y="537739"/>
                <a:ext cx="10515600" cy="507929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pt-BR" dirty="0" smtClean="0">
                    <a:latin typeface="Arial Black" panose="020B0A04020102020204" pitchFamily="34" charset="0"/>
                  </a:rPr>
                  <a:t>O que é impulso?</a:t>
                </a:r>
                <a:r>
                  <a:rPr lang="pt-BR" dirty="0" smtClean="0"/>
                  <a:t/>
                </a:r>
                <a:br>
                  <a:rPr lang="pt-BR" dirty="0" smtClean="0"/>
                </a:br>
                <a:r>
                  <a:rPr lang="pt-BR" dirty="0" smtClean="0"/>
                  <a:t/>
                </a:r>
                <a:br>
                  <a:rPr lang="pt-BR" dirty="0" smtClean="0"/>
                </a:br>
                <a:r>
                  <a:rPr lang="pt-PT" dirty="0">
                    <a:solidFill>
                      <a:schemeClr val="accent5">
                        <a:lumMod val="75000"/>
                      </a:schemeClr>
                    </a:solidFill>
                  </a:rPr>
                  <a:t>Impulso é a grandeza física que mede a variação da </a:t>
                </a:r>
                <a:r>
                  <a:rPr lang="pt-PT" dirty="0">
                    <a:solidFill>
                      <a:schemeClr val="accent6">
                        <a:lumMod val="50000"/>
                      </a:schemeClr>
                    </a:solidFill>
                    <a:latin typeface="Arial Black" panose="020B0A04020102020204" pitchFamily="34" charset="0"/>
                  </a:rPr>
                  <a:t>quantidade de movimento</a:t>
                </a:r>
                <a:r>
                  <a:rPr lang="pt-PT" dirty="0">
                    <a:solidFill>
                      <a:schemeClr val="accent5">
                        <a:lumMod val="75000"/>
                      </a:schemeClr>
                    </a:solidFill>
                  </a:rPr>
                  <a:t> de um objeto.</a:t>
                </a:r>
                <a:r>
                  <a:rPr lang="pt-PT" dirty="0"/>
                  <a:t> </a:t>
                </a:r>
                <a:r>
                  <a:rPr lang="pt-PT" dirty="0">
                    <a:solidFill>
                      <a:srgbClr val="FF0000"/>
                    </a:solidFill>
                  </a:rPr>
                  <a:t>É causado pela ação de uma </a:t>
                </a:r>
                <a:r>
                  <a:rPr lang="pt-PT" dirty="0" smtClean="0">
                    <a:solidFill>
                      <a:srgbClr val="FF0000"/>
                    </a:solidFill>
                  </a:rPr>
                  <a:t>força </a:t>
                </a:r>
                <a:r>
                  <a:rPr lang="pt-PT" dirty="0">
                    <a:solidFill>
                      <a:srgbClr val="FF0000"/>
                    </a:solidFill>
                  </a:rPr>
                  <a:t>atuando durante um intervalo de </a:t>
                </a:r>
                <a:r>
                  <a:rPr lang="pt-PT" dirty="0" smtClean="0">
                    <a:solidFill>
                      <a:srgbClr val="FF0000"/>
                    </a:solidFill>
                  </a:rPr>
                  <a:t>tempo. </a:t>
                </a:r>
              </a:p>
              <a:p>
                <a:endParaRPr lang="pt-PT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pt-BR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pt-BR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·</m:t>
                      </m:r>
                      <m:r>
                        <m:rPr>
                          <m:sty m:val="p"/>
                        </m:rPr>
                        <a:rPr lang="el-GR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pt-BR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pt-BR" sz="400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pt-BR" sz="3000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pt-BR" sz="3000" dirty="0" smtClean="0">
                    <a:solidFill>
                      <a:schemeClr val="tx1"/>
                    </a:solidFill>
                  </a:rPr>
                  <a:t>Unidades: Força é dada em Newton, tempo é dado em Segundo e Impulso é dado em N</a:t>
                </a:r>
                <a:r>
                  <a:rPr lang="pt-BR" sz="32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pt-BR" sz="3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· </m:t>
                    </m:r>
                  </m:oMath>
                </a14:m>
                <a:r>
                  <a:rPr lang="pt-BR" sz="3000" dirty="0" smtClean="0">
                    <a:solidFill>
                      <a:schemeClr val="tx1"/>
                    </a:solidFill>
                  </a:rPr>
                  <a:t>s.</a:t>
                </a:r>
                <a:endParaRPr lang="pt-BR" sz="30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pt-BR" sz="4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5321" y="537739"/>
                <a:ext cx="10515600" cy="5079290"/>
              </a:xfrm>
              <a:blipFill>
                <a:blip r:embed="rId2"/>
                <a:stretch>
                  <a:fillRect l="-1333" t="-2041" r="-115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362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425003"/>
            <a:ext cx="10515600" cy="5751960"/>
          </a:xfrm>
        </p:spPr>
        <p:txBody>
          <a:bodyPr/>
          <a:lstStyle/>
          <a:p>
            <a:pPr marL="0" indent="0">
              <a:buNone/>
            </a:pPr>
            <a:r>
              <a:rPr lang="pt-PT" dirty="0">
                <a:solidFill>
                  <a:schemeClr val="accent6">
                    <a:lumMod val="50000"/>
                  </a:schemeClr>
                </a:solidFill>
              </a:rPr>
              <a:t>Uma pequena força aplicada durante muito tempo pode provocar a mesma variação de quantidade de movimento que uma força grande aplicada durante pouco tempo. Ambas as forças provocaram o mesmo impulso.</a:t>
            </a:r>
            <a:endParaRPr lang="pt-BR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2867" y="2641975"/>
            <a:ext cx="7282802" cy="3534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28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4535" y="3150523"/>
            <a:ext cx="7541551" cy="3707477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4535" y="21868"/>
            <a:ext cx="6445673" cy="3128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20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1249971" y="142385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983685"/>
            <a:ext cx="4664891" cy="345771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2756" y="2983685"/>
            <a:ext cx="4116321" cy="3457710"/>
          </a:xfrm>
          <a:prstGeom prst="rect">
            <a:avLst/>
          </a:prstGeom>
        </p:spPr>
      </p:pic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681446" y="104502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/>
              <a:t>As imagens abaixo mostram diferentes objetos em movimento e suas respectivas massas. Supondo que ambos partiram do repouso, em qual situação (a da lixeira ou a da geladeira) foi utilizado o maior impulso? Explique.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818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0901" y="705397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.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710901" y="875213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opção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Motion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foi aplicada uma força de 500N durante um intervalo de tempo </a:t>
            </a:r>
            <a:r>
              <a:rPr lang="el-G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Δ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t. Sabendo que a velocidade do bloco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 de 50kg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, inicialmente em repouso, passou a ser 7m/s, qual o valor do impulso aplicado no bloco? Demonstre com cálculos.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8636" y="2388620"/>
            <a:ext cx="6403114" cy="4158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4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0901" y="705397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.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875213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Observe os valores de velocidade, massa e força nas imagens abaixo do antes (esquerda) e depois (direita) de um bloco que desliza sem atrito.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Sabendo que a força aplicada pelo “robô” foi constante, calcule: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aceleração do bloco.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impuso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em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N·s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6444" y="1953273"/>
            <a:ext cx="3653967" cy="3904149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7714" y="1953273"/>
            <a:ext cx="3324863" cy="3904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17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0901" y="705397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.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4458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Na situação abaixo, foi aplicada uma força de 400N, durante 0,5s, em um objeto de massa X. Determine o valor da massa do objeto e do impulso.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1608" y="1962990"/>
            <a:ext cx="5474564" cy="4241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62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233</Words>
  <Application>Microsoft Office PowerPoint</Application>
  <PresentationFormat>Widescreen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8" baseType="lpstr">
      <vt:lpstr>Arial</vt:lpstr>
      <vt:lpstr>Arial Black</vt:lpstr>
      <vt:lpstr>Arial Narrow</vt:lpstr>
      <vt:lpstr>Berlin Sans FB Demi</vt:lpstr>
      <vt:lpstr>Britannic Bold</vt:lpstr>
      <vt:lpstr>Calibri</vt:lpstr>
      <vt:lpstr>Calibri Light</vt:lpstr>
      <vt:lpstr>Cambria Math</vt:lpstr>
      <vt:lpstr>Times New Roman</vt:lpstr>
      <vt:lpstr>Tema do Office</vt:lpstr>
      <vt:lpstr>Atividade PHet sobre Impuso utilizando  o OA “Force and Motion: Basics”</vt:lpstr>
      <vt:lpstr>Apresentação do PowerPoint</vt:lpstr>
      <vt:lpstr>Apresentação do PowerPoint</vt:lpstr>
      <vt:lpstr>Apresentação do PowerPoint</vt:lpstr>
      <vt:lpstr>Questão 1</vt:lpstr>
      <vt:lpstr>Questão 2</vt:lpstr>
      <vt:lpstr>Questão 3</vt:lpstr>
      <vt:lpstr>Questão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31</cp:revision>
  <dcterms:created xsi:type="dcterms:W3CDTF">2018-08-26T02:32:38Z</dcterms:created>
  <dcterms:modified xsi:type="dcterms:W3CDTF">2018-09-18T17:24:59Z</dcterms:modified>
</cp:coreProperties>
</file>