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94" r:id="rId4"/>
    <p:sldId id="295" r:id="rId5"/>
    <p:sldId id="284" r:id="rId6"/>
    <p:sldId id="264" r:id="rId7"/>
    <p:sldId id="296" r:id="rId8"/>
    <p:sldId id="283" r:id="rId9"/>
    <p:sldId id="288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collision-lab/collision-lab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89163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Momento Linear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</a:t>
            </a:r>
            <a:r>
              <a:rPr lang="pt-BR" sz="3200" b="1" dirty="0" smtClean="0">
                <a:latin typeface="Berlin Sans FB Demi" panose="020E0802020502020306" pitchFamily="34" charset="0"/>
              </a:rPr>
              <a:t>“</a:t>
            </a:r>
            <a:r>
              <a:rPr lang="pt-BR" sz="3200" b="1" dirty="0" err="1">
                <a:latin typeface="Berlin Sans FB Demi" panose="020E0802020502020306" pitchFamily="34" charset="0"/>
              </a:rPr>
              <a:t>C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ollision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>
                <a:latin typeface="Berlin Sans FB Demi" panose="020E0802020502020306" pitchFamily="34" charset="0"/>
              </a:rPr>
              <a:t>L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ab</a:t>
            </a:r>
            <a:r>
              <a:rPr lang="pt-BR" sz="3200" b="1" dirty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phet.colorado.edu/sims/collision-lab/collision-lab_en.html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2466" y="1862591"/>
            <a:ext cx="5630093" cy="366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722290" y="408950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pt-BR" dirty="0" smtClean="0">
                    <a:latin typeface="Arial Black" panose="020B0A04020102020204" pitchFamily="34" charset="0"/>
                  </a:rPr>
                  <a:t>O que é Quantidade de Movimento ou Momento Linear?</a:t>
                </a:r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Na física, definimos a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Q</a:t>
                </a:r>
                <a:r>
                  <a:rPr lang="pt-BR" b="1" i="1" dirty="0" smtClean="0">
                    <a:solidFill>
                      <a:srgbClr val="FF0000"/>
                    </a:solidFill>
                  </a:rPr>
                  <a:t>uantidade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de </a:t>
                </a:r>
                <a:r>
                  <a:rPr lang="pt-BR" b="1" i="1" dirty="0" smtClean="0">
                    <a:solidFill>
                      <a:srgbClr val="FF0000"/>
                    </a:solidFill>
                  </a:rPr>
                  <a:t>Movimento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, representada por </a:t>
                </a:r>
                <a:r>
                  <a:rPr lang="pt-BR" b="1" i="1" dirty="0" smtClean="0">
                    <a:solidFill>
                      <a:srgbClr val="FF0000"/>
                    </a:solidFill>
                  </a:rPr>
                  <a:t>Q</a:t>
                </a:r>
                <a:r>
                  <a:rPr lang="pt-BR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, 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de um corpo que possui massa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m</a:t>
                </a:r>
                <a:r>
                  <a:rPr lang="pt-BR" dirty="0">
                    <a:solidFill>
                      <a:srgbClr val="FF0000"/>
                    </a:solidFill>
                  </a:rPr>
                  <a:t> 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e velocidade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v</a:t>
                </a:r>
                <a:r>
                  <a:rPr lang="pt-BR" b="1" dirty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como sendo o produto da massa pela </a:t>
                </a:r>
                <a:r>
                  <a:rPr lang="pt-BR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velocidade. </a:t>
                </a:r>
                <a:endParaRPr lang="pt-BR" dirty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pt-PT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·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pt-BR" sz="40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22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𝑜𝑛𝑑𝑒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𝑎𝑠𝑠𝑎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é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𝑑𝑎𝑑𝑎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𝑣𝑒𝑙𝑜𝑐𝑖𝑑𝑎𝑑𝑒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é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𝑑𝑎𝑑𝑎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pt-BR" sz="2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40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4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2290" y="408950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359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791" y="3483998"/>
            <a:ext cx="7372819" cy="3374002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45" y="128789"/>
            <a:ext cx="86868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7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791" y="3483998"/>
            <a:ext cx="7372819" cy="3374002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5547"/>
            <a:ext cx="2717442" cy="203808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1858" y="61152"/>
            <a:ext cx="2686050" cy="370522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5337" y="2456224"/>
            <a:ext cx="389572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73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a velocidade, a posição e a massa de duas bolas (1 e 2) 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Collision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”. Qual a Quantidade de Movimento ou </a:t>
            </a:r>
            <a:r>
              <a:rPr lang="pt-BR" sz="2500" i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Momentum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 cada uma das bolas? Demonstre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555" y="2049622"/>
            <a:ext cx="6269765" cy="416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que as duas bolas (1 e 2) possuem velocidades e massas distintas. Por que a Quantidade de Movimento (ou </a:t>
            </a:r>
            <a:r>
              <a:rPr lang="pt-BR" sz="2500" i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Momentum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) delas é a mesma (como indicado na seta preta)?</a:t>
            </a:r>
            <a:r>
              <a:rPr lang="pt-BR" sz="2500" i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320" y="2134150"/>
            <a:ext cx="6673623" cy="438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5842" y="837044"/>
            <a:ext cx="10980313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latin typeface="Arial Black" panose="020B0A04020102020204" pitchFamily="34" charset="0"/>
              </a:rPr>
              <a:t>Conservação da quantidade de movimento</a:t>
            </a:r>
            <a:br>
              <a:rPr lang="pt-BR" sz="3600" dirty="0" smtClean="0">
                <a:latin typeface="Arial Black" panose="020B0A04020102020204" pitchFamily="34" charset="0"/>
              </a:rPr>
            </a:br>
            <a:r>
              <a:rPr lang="pt-BR" sz="3600" dirty="0" smtClean="0">
                <a:latin typeface="Arial Black" panose="020B0A04020102020204" pitchFamily="34" charset="0"/>
              </a:rPr>
              <a:t>para um sistema isolado</a:t>
            </a:r>
            <a:endParaRPr lang="pt-BR" sz="3600" dirty="0"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838198" y="2885484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600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60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pt-BR" sz="60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𝑖𝑛𝑖𝑐𝑖𝑎𝑙</m:t>
                          </m:r>
                        </m:sub>
                      </m:sSub>
                      <m:r>
                        <a:rPr lang="pt-BR" sz="6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BR" sz="6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6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pt-BR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𝑓𝑖𝑛𝑎𝑙</m:t>
                          </m:r>
                        </m:sub>
                      </m:sSub>
                    </m:oMath>
                  </m:oMathPara>
                </a14:m>
                <a:endParaRPr lang="pt-BR" sz="6000" dirty="0" smtClean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8" y="2885484"/>
                <a:ext cx="10515600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8407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29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Observe, nas imagens abaixo, o antes e o depois de uma colisão. Podemos dizer que houve uma conservação de energia?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8473" y="2495735"/>
            <a:ext cx="5871346" cy="326639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066" y="2495735"/>
            <a:ext cx="4591522" cy="3266396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8230" y="2576182"/>
            <a:ext cx="847725" cy="30488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54789" y="2626064"/>
            <a:ext cx="948145" cy="29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Collision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tentamos criar uma situação onde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duas bolas de bilhar de 200g chocam-se e se separam após a colisão. A vermelha (1), colide a 1m/s de velocidade com a verde (2) que está inicialmente parada. O que acontecerá com as bolas após a colisão? Explique.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437" y="2485383"/>
            <a:ext cx="6142129" cy="413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200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9" baseType="lpstr">
      <vt:lpstr>Arial</vt:lpstr>
      <vt:lpstr>Arial Black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Momento Linear utilizando o OA “Collision Lab”</vt:lpstr>
      <vt:lpstr>Apresentação do PowerPoint</vt:lpstr>
      <vt:lpstr>Apresentação do PowerPoint</vt:lpstr>
      <vt:lpstr>Apresentação do PowerPoint</vt:lpstr>
      <vt:lpstr>Questão 1</vt:lpstr>
      <vt:lpstr>Questão 2</vt:lpstr>
      <vt:lpstr>Conservação da quantidade de movimento para um sistema isolado</vt:lpstr>
      <vt:lpstr>Questão 3</vt:lpstr>
      <vt:lpstr>Questão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46</cp:revision>
  <dcterms:created xsi:type="dcterms:W3CDTF">2018-08-26T02:32:38Z</dcterms:created>
  <dcterms:modified xsi:type="dcterms:W3CDTF">2018-09-17T17:59:01Z</dcterms:modified>
</cp:coreProperties>
</file>