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9" r:id="rId4"/>
    <p:sldId id="290" r:id="rId5"/>
    <p:sldId id="294" r:id="rId6"/>
    <p:sldId id="295" r:id="rId7"/>
    <p:sldId id="296" r:id="rId8"/>
    <p:sldId id="264" r:id="rId9"/>
    <p:sldId id="284" r:id="rId10"/>
    <p:sldId id="283" r:id="rId11"/>
    <p:sldId id="28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2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5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9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2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1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9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1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circuit-construction-kit-dc/latest/circuit-construction-kit-dc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1233" y="-5927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Circuitos Elétricos</a:t>
            </a:r>
            <a:r>
              <a:rPr lang="pt-BR" sz="3200" b="1" dirty="0">
                <a:latin typeface="Berlin Sans FB Demi" panose="020E0802020502020306" pitchFamily="34" charset="0"/>
              </a:rPr>
              <a:t> </a:t>
            </a:r>
            <a:r>
              <a:rPr lang="pt-BR" sz="3200" b="1" dirty="0" smtClean="0">
                <a:latin typeface="Berlin Sans FB Demi" panose="020E0802020502020306" pitchFamily="34" charset="0"/>
              </a:rPr>
              <a:t>utilizando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 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Circuit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Construction</a:t>
            </a:r>
            <a:r>
              <a:rPr lang="pt-BR" sz="3200" b="1" dirty="0" smtClean="0">
                <a:latin typeface="Berlin Sans FB Demi" panose="020E0802020502020306" pitchFamily="34" charset="0"/>
              </a:rPr>
              <a:t> Kit: DC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phet.colorado.edu/sims/html/circuit-construction-kit-dc/latest/circuit-construction-kit-dc_en.html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53" y="1795656"/>
            <a:ext cx="6997135" cy="337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circuito abaixo, quanto marcará o voltímetro quando colocarmos 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eletrodo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preto, respectivamente,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nos pontos A, B e C (mantendo o eletrodo laranja no local indicado na imagem abaixo)?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49" y="2037805"/>
            <a:ext cx="5506000" cy="44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As imagens abaixo mostram dois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circuitos distintos com resistores em série. Demonstre com cálculos em qual deles (A ou B) passa a maior intensidade de corrente elétrica.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724" y="2925357"/>
            <a:ext cx="3686689" cy="30770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193" y="3050882"/>
            <a:ext cx="3739961" cy="29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83713"/>
            <a:ext cx="10515600" cy="1974402"/>
          </a:xfrm>
        </p:spPr>
        <p:txBody>
          <a:bodyPr/>
          <a:lstStyle/>
          <a:p>
            <a:pPr algn="ctr"/>
            <a:r>
              <a:rPr lang="pt-BR" b="1" dirty="0" smtClean="0">
                <a:latin typeface="Adobe Caslon Pro Bold" panose="0205070206050A020403" pitchFamily="18" charset="0"/>
              </a:rPr>
              <a:t>Resistência elétrica (1ª Lei de Ohm)</a:t>
            </a:r>
            <a:endParaRPr lang="pt-BR" b="1" dirty="0">
              <a:latin typeface="Adobe Caslon Pro Bold" panose="0205070206050A0204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4850439"/>
          </a:xfrm>
        </p:spPr>
        <p:txBody>
          <a:bodyPr/>
          <a:lstStyle/>
          <a:p>
            <a:r>
              <a:rPr lang="pt-BR" b="1" dirty="0" smtClean="0">
                <a:latin typeface="Adobe Caslon Pro Bold" panose="0205070206050A020403" pitchFamily="18" charset="0"/>
              </a:rPr>
              <a:t>Resistência à passagem da corrente elétrica.</a:t>
            </a:r>
            <a:endParaRPr lang="pt-BR" b="1" dirty="0">
              <a:latin typeface="Adobe Caslon Pro Bold" panose="0205070206050A020403" pitchFamily="18" charset="0"/>
            </a:endParaRPr>
          </a:p>
          <a:p>
            <a:r>
              <a:rPr lang="pt-BR" b="1" dirty="0" smtClean="0">
                <a:latin typeface="Adobe Caslon Pro Bold" panose="0205070206050A020403" pitchFamily="18" charset="0"/>
              </a:rPr>
              <a:t>Resistores: são componentes elétricos destinados a gerar resistência.</a:t>
            </a:r>
            <a:endParaRPr lang="pt-BR" b="1" dirty="0"/>
          </a:p>
        </p:txBody>
      </p:sp>
      <p:pic>
        <p:nvPicPr>
          <p:cNvPr id="1026" name="Picture 2" descr="http://www.mundoeducacao.com/upload/conteudo_legenda/21e549e6b316dce4b5d4c8ef661ad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874" y="5137221"/>
            <a:ext cx="1540881" cy="15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51" y="2250592"/>
            <a:ext cx="2131704" cy="1544996"/>
          </a:xfrm>
          <a:prstGeom prst="rect">
            <a:avLst/>
          </a:prstGeom>
        </p:spPr>
      </p:pic>
      <p:pic>
        <p:nvPicPr>
          <p:cNvPr id="1030" name="Picture 6" descr="http://www.flashdrivepros.com/Images/cutcaster-photo-801012619-USB-Flash-Drive-circ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58" y="2250592"/>
            <a:ext cx="3606253" cy="28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t/placa-de-circuito-com-resistores-e-diodo-emissor-de-luz-251057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4" y="3121963"/>
            <a:ext cx="3022885" cy="20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abalabs.com.br/videogames/atari/av_gemini/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61" y="4023415"/>
            <a:ext cx="3617935" cy="271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Associação de Resistores</a:t>
            </a:r>
            <a:endParaRPr lang="pt-BR" dirty="0">
              <a:latin typeface="Adobe Garamond Pro Bold" panose="020207020605060204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Associamos resistores para aumentar ou diminuir resistências.</a:t>
            </a:r>
          </a:p>
          <a:p>
            <a:r>
              <a:rPr lang="pt-BR" dirty="0" smtClean="0">
                <a:latin typeface="Adobe Garamond Pro Bold" panose="02020702060506020403" pitchFamily="18" charset="0"/>
              </a:rPr>
              <a:t>Por exemplo: quando queremos proteger um circuito de correntes de alta intensidade.</a:t>
            </a:r>
          </a:p>
          <a:p>
            <a:r>
              <a:rPr lang="pt-BR" dirty="0" smtClean="0">
                <a:latin typeface="Adobe Garamond Pro Bold" panose="02020702060506020403" pitchFamily="18" charset="0"/>
              </a:rPr>
              <a:t>Podemos associá-los em </a:t>
            </a:r>
            <a:r>
              <a:rPr lang="pt-BR" sz="3500" i="1" u="sng" dirty="0" smtClean="0">
                <a:latin typeface="Adobe Garamond Pro Bold" panose="02020702060506020403" pitchFamily="18" charset="0"/>
              </a:rPr>
              <a:t>série</a:t>
            </a:r>
            <a:r>
              <a:rPr lang="pt-BR" sz="3500" dirty="0" smtClean="0">
                <a:latin typeface="Adobe Garamond Pro Bold" panose="02020702060506020403" pitchFamily="18" charset="0"/>
              </a:rPr>
              <a:t>, </a:t>
            </a:r>
            <a:r>
              <a:rPr lang="pt-BR" sz="3500" i="1" u="sng" dirty="0" smtClean="0">
                <a:latin typeface="Adobe Garamond Pro Bold" panose="02020702060506020403" pitchFamily="18" charset="0"/>
              </a:rPr>
              <a:t>paralelo</a:t>
            </a:r>
            <a:r>
              <a:rPr lang="pt-BR" sz="3500" dirty="0" smtClean="0">
                <a:latin typeface="Adobe Garamond Pro Bold" panose="02020702060506020403" pitchFamily="18" charset="0"/>
              </a:rPr>
              <a:t> </a:t>
            </a:r>
            <a:r>
              <a:rPr lang="pt-BR" dirty="0" smtClean="0">
                <a:latin typeface="Adobe Garamond Pro Bold" panose="02020702060506020403" pitchFamily="18" charset="0"/>
              </a:rPr>
              <a:t>ou de</a:t>
            </a:r>
            <a:r>
              <a:rPr lang="pt-BR" sz="3500" dirty="0" smtClean="0">
                <a:latin typeface="Adobe Garamond Pro Bold" panose="02020702060506020403" pitchFamily="18" charset="0"/>
              </a:rPr>
              <a:t> </a:t>
            </a:r>
            <a:r>
              <a:rPr lang="pt-BR" sz="3500" i="1" u="sng" dirty="0" smtClean="0">
                <a:latin typeface="Adobe Garamond Pro Bold" panose="02020702060506020403" pitchFamily="18" charset="0"/>
              </a:rPr>
              <a:t>forma mista</a:t>
            </a:r>
            <a:r>
              <a:rPr lang="pt-BR" sz="3500" dirty="0" smtClean="0">
                <a:latin typeface="Adobe Garamond Pro Bold" panose="02020702060506020403" pitchFamily="18" charset="0"/>
              </a:rPr>
              <a:t>.</a:t>
            </a:r>
            <a:endParaRPr lang="pt-BR" sz="35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8" y="4572873"/>
            <a:ext cx="3292163" cy="16040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784" y="4741733"/>
            <a:ext cx="3335628" cy="15701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667" y="4236608"/>
            <a:ext cx="4380226" cy="20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ircuito Eletronico Simp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13" y="247039"/>
            <a:ext cx="3945506" cy="331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rcuito Eletronic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13" y="3445203"/>
            <a:ext cx="3945506" cy="32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it+eletronic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06" y="365125"/>
            <a:ext cx="6047119" cy="648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ircuito eletronico de L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12" y="1324892"/>
            <a:ext cx="3678231" cy="36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601" y="203314"/>
            <a:ext cx="4473061" cy="6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56823"/>
            <a:ext cx="10515600" cy="2347511"/>
          </a:xfrm>
        </p:spPr>
        <p:txBody>
          <a:bodyPr/>
          <a:lstStyle/>
          <a:p>
            <a:pPr algn="ctr"/>
            <a:r>
              <a:rPr lang="pt-BR" dirty="0">
                <a:latin typeface="Adobe Garamond Pro Bold" panose="02020702060506020403" pitchFamily="18" charset="0"/>
              </a:rPr>
              <a:t>Associação em </a:t>
            </a:r>
            <a:r>
              <a:rPr lang="pt-BR" dirty="0" smtClean="0">
                <a:latin typeface="Adobe Garamond Pro Bold" panose="02020702060506020403" pitchFamily="18" charset="0"/>
              </a:rPr>
              <a:t>Série (</a:t>
            </a:r>
            <a:r>
              <a:rPr lang="pt-BR" dirty="0" err="1" smtClean="0">
                <a:latin typeface="Adobe Garamond Pro Bold" panose="02020702060506020403" pitchFamily="18" charset="0"/>
              </a:rPr>
              <a:t>Req</a:t>
            </a:r>
            <a:r>
              <a:rPr lang="pt-BR" dirty="0" smtClean="0">
                <a:latin typeface="Adobe Garamond Pro Bold" panose="02020702060506020403" pitchFamily="18" charset="0"/>
              </a:rPr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50006"/>
            <a:ext cx="10515600" cy="5326957"/>
          </a:xfrm>
        </p:spPr>
        <p:txBody>
          <a:bodyPr/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A resistência equivalente é o somatório de todas as resistências do circuito.</a:t>
            </a:r>
          </a:p>
          <a:p>
            <a:pPr marL="0" indent="0">
              <a:buNone/>
            </a:pPr>
            <a:r>
              <a:rPr lang="pt-BR" dirty="0" err="1" smtClean="0">
                <a:solidFill>
                  <a:srgbClr val="FF0000"/>
                </a:solidFill>
                <a:latin typeface="Adobe Garamond Pro Bold" panose="02020702060506020403" pitchFamily="18" charset="0"/>
              </a:rPr>
              <a:t>Obs</a:t>
            </a:r>
            <a:r>
              <a:rPr lang="pt-BR" dirty="0" smtClean="0">
                <a:solidFill>
                  <a:srgbClr val="FF0000"/>
                </a:solidFill>
                <a:latin typeface="Adobe Garamond Pro Bold" panose="02020702060506020403" pitchFamily="18" charset="0"/>
              </a:rPr>
              <a:t>: Resistência equivalente é aquela que representa todas as resistências do circuito.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09857"/>
            <a:ext cx="4689234" cy="20515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482" y="2965913"/>
            <a:ext cx="4705775" cy="20954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946" y="5710238"/>
            <a:ext cx="4143375" cy="9334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777" y="4013655"/>
            <a:ext cx="849603" cy="3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Associação em Série (Intensidade)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A corrente elétrica (intensidade) é sempre a mesma.</a:t>
            </a:r>
            <a:br>
              <a:rPr lang="pt-BR" dirty="0" smtClean="0">
                <a:latin typeface="Adobe Garamond Pro Bold" panose="02020702060506020403" pitchFamily="18" charset="0"/>
              </a:rPr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942" y="2485804"/>
            <a:ext cx="5925221" cy="25641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782" y="5283822"/>
            <a:ext cx="3825964" cy="11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Associação em Série (</a:t>
            </a:r>
            <a:r>
              <a:rPr lang="pt-BR" dirty="0" err="1" smtClean="0">
                <a:latin typeface="Adobe Garamond Pro Bold" panose="02020702060506020403" pitchFamily="18" charset="0"/>
              </a:rPr>
              <a:t>ddp</a:t>
            </a:r>
            <a:r>
              <a:rPr lang="pt-BR" dirty="0" smtClean="0">
                <a:latin typeface="Adobe Garamond Pro Bold" panose="02020702060506020403" pitchFamily="18" charset="0"/>
              </a:rPr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A tensão (</a:t>
            </a:r>
            <a:r>
              <a:rPr lang="pt-BR" dirty="0" err="1" smtClean="0">
                <a:latin typeface="Adobe Garamond Pro Bold" panose="02020702060506020403" pitchFamily="18" charset="0"/>
              </a:rPr>
              <a:t>ddp</a:t>
            </a:r>
            <a:r>
              <a:rPr lang="pt-BR" dirty="0" smtClean="0">
                <a:latin typeface="Adobe Garamond Pro Bold" panose="02020702060506020403" pitchFamily="18" charset="0"/>
              </a:rPr>
              <a:t>) resultante é igual a soma de todas as tensões.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01" y="2382935"/>
            <a:ext cx="6403805" cy="27972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006" y="5239172"/>
            <a:ext cx="3914709" cy="9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>
                <a:latin typeface="Arial Narrow" panose="020B0606020202030204" pitchFamily="34" charset="0"/>
              </a:rPr>
              <a:t>Circuit</a:t>
            </a:r>
            <a:r>
              <a:rPr lang="pt-BR" sz="2500" dirty="0">
                <a:latin typeface="Arial Narrow" panose="020B0606020202030204" pitchFamily="34" charset="0"/>
              </a:rPr>
              <a:t> </a:t>
            </a:r>
            <a:r>
              <a:rPr lang="pt-BR" sz="2500" dirty="0" err="1">
                <a:latin typeface="Arial Narrow" panose="020B0606020202030204" pitchFamily="34" charset="0"/>
              </a:rPr>
              <a:t>Construction</a:t>
            </a:r>
            <a:r>
              <a:rPr lang="pt-BR" sz="2500" dirty="0">
                <a:latin typeface="Arial Narrow" panose="020B0606020202030204" pitchFamily="34" charset="0"/>
              </a:rPr>
              <a:t> Kit: DC (HTML5</a:t>
            </a:r>
            <a:r>
              <a:rPr lang="pt-BR" sz="2500" dirty="0" smtClean="0">
                <a:latin typeface="Arial Narrow" panose="020B0606020202030204" pitchFamily="34" charset="0"/>
              </a:rPr>
              <a:t>)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posicione o amperímetro nos pontos A, B e C, indicados na imagem abaixo e verifique quais os valores de Amperagem.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Demonstre com cálculos esses valores.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920" y="2230649"/>
            <a:ext cx="6419461" cy="40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 circuito com resistores associados em série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Determine o valor da resistência equivalente e da intensidade da corrente que passa pelo condutor.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26" y="2000164"/>
            <a:ext cx="6399834" cy="42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286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Adobe Caslon Pro Bold</vt:lpstr>
      <vt:lpstr>Adobe Garamond Pro Bold</vt:lpstr>
      <vt:lpstr>Arial</vt:lpstr>
      <vt:lpstr>Arial Narrow</vt:lpstr>
      <vt:lpstr>Berlin Sans FB Demi</vt:lpstr>
      <vt:lpstr>Britannic Bold</vt:lpstr>
      <vt:lpstr>Calibri</vt:lpstr>
      <vt:lpstr>Calibri Light</vt:lpstr>
      <vt:lpstr>Times New Roman</vt:lpstr>
      <vt:lpstr>Tema do Office</vt:lpstr>
      <vt:lpstr>Atividade PHet sobre Circuitos Elétricos utilizando  o OA “Circuit Construction Kit: DC (HTML5)”</vt:lpstr>
      <vt:lpstr>Resistência elétrica (1ª Lei de Ohm)</vt:lpstr>
      <vt:lpstr>Associação de Resistores</vt:lpstr>
      <vt:lpstr>Apresentação do PowerPoint</vt:lpstr>
      <vt:lpstr>Associação em Série (Req)</vt:lpstr>
      <vt:lpstr>Associação em Série (Intensidade)</vt:lpstr>
      <vt:lpstr>Associação em Série (ddp)</vt:lpstr>
      <vt:lpstr>Questão 1</vt:lpstr>
      <vt:lpstr>Questão 2</vt:lpstr>
      <vt:lpstr>Questão 3</vt:lpstr>
      <vt:lpstr>Questão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Osmar Cavalcante</dc:creator>
  <cp:lastModifiedBy>Osmar Cavalcante</cp:lastModifiedBy>
  <cp:revision>56</cp:revision>
  <dcterms:created xsi:type="dcterms:W3CDTF">2018-08-26T02:32:38Z</dcterms:created>
  <dcterms:modified xsi:type="dcterms:W3CDTF">2018-09-16T01:06:24Z</dcterms:modified>
</cp:coreProperties>
</file>