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64" r:id="rId4"/>
    <p:sldId id="283" r:id="rId5"/>
    <p:sldId id="288" r:id="rId6"/>
    <p:sldId id="289" r:id="rId7"/>
    <p:sldId id="26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wave-on-a-string/latest/wave-on-a-string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ondas mecânicas na corda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Wave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a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String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phet.colorado.edu/sims/html/wave-on-a-string/latest/wave-on-a-string_en.html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011" y="1803610"/>
            <a:ext cx="5806032" cy="37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616" y="875212"/>
            <a:ext cx="6283127" cy="50030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Wave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a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String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escolha a opção “pulse” (indicado na seta vermelha), deixe a opção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damping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diferente de zero (como indicado na seta verde) e, logo em seguida, gere uma onda na corda apertando no botão de pulso (indicado na seta preta). Agora responda: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pulso continua com a mesma amplitude?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que aconteceria com esse pulso se você deixasse a corda com a opção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damping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zerada? Explique.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5657" y="2873829"/>
            <a:ext cx="5377277" cy="342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1463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Damping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none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(zerado) e com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Tension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low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(menor tensão possível). Gere um pulso de onda e observe o que acontece com a onda enquanto você aumenta a tensão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tension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aos poucos. Responda: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096" y="2076995"/>
            <a:ext cx="6133540" cy="3923613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63879" y="2338251"/>
            <a:ext cx="5000897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 tensão influencia na velocidade de propagação da onda? Explique.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 que significa a Amplitude da onda?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podemos ver duas ondas (A e B) na corda. Qual delas transporta a maior quantidade de energia?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943" y="1918520"/>
            <a:ext cx="7016252" cy="451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dois pulsos de mesma amplitude (A e B). O pulso A se desloca para a direita, enquanto que o pulso B se desloca para a esquerda. O que acontecerá com a amplitude dos pulsos quando eles passarem um pelo outro?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509" y="2314543"/>
            <a:ext cx="6426925" cy="415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várias ondas que estão se propagando a partir de pulsos gerados a uma frequência de 3Hz. Descubra o comprimento de onda (a partir da régua da imagem, graduada em centímetros) e calcule a velocidade de propagação da onda.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446" y="2045073"/>
            <a:ext cx="6624366" cy="425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1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várias ondas que estão se propagando a partir de pulsos gerados a uma frequência de 1,5Hz. Descubra o comprimento de onda (a partir da régua da imagem, graduada em centímetros) e calcule a velocidade de propagação da onda.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719" y="1991138"/>
            <a:ext cx="6706281" cy="432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355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ondas mecânicas na corda utilizando o OA “Wave on a String (HTML5)”</vt:lpstr>
      <vt:lpstr>Questão 1</vt:lpstr>
      <vt:lpstr>Questão 2</vt:lpstr>
      <vt:lpstr>Questão 3</vt:lpstr>
      <vt:lpstr>Questão 4</vt:lpstr>
      <vt:lpstr>Questão 5</vt:lpstr>
      <vt:lpstr>Questão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45</cp:revision>
  <dcterms:created xsi:type="dcterms:W3CDTF">2018-08-26T02:32:38Z</dcterms:created>
  <dcterms:modified xsi:type="dcterms:W3CDTF">2018-09-11T18:50:35Z</dcterms:modified>
</cp:coreProperties>
</file>