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64" r:id="rId4"/>
    <p:sldId id="284" r:id="rId5"/>
    <p:sldId id="283" r:id="rId6"/>
    <p:sldId id="288" r:id="rId7"/>
    <p:sldId id="268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09/09/2018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circuit-construction-kit-dc/latest/circuit-construction-kit-dc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11233" y="-5927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Circuitos Elétricos</a:t>
            </a:r>
            <a:r>
              <a:rPr lang="pt-BR" sz="3200" b="1" dirty="0">
                <a:latin typeface="Berlin Sans FB Demi" panose="020E0802020502020306" pitchFamily="34" charset="0"/>
              </a:rPr>
              <a:t> </a:t>
            </a:r>
            <a:r>
              <a:rPr lang="pt-BR" sz="3200" b="1" dirty="0" smtClean="0">
                <a:latin typeface="Berlin Sans FB Demi" panose="020E0802020502020306" pitchFamily="34" charset="0"/>
              </a:rPr>
              <a:t>utilizando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 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Circuit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Construction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Kit: DC (HTML5)”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phet.colorado.edu/sims/html/circuit-construction-kit-dc/latest/circuit-construction-kit-dc_en.html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8" name="Imagem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453" y="1795656"/>
            <a:ext cx="6997135" cy="3378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-283713"/>
            <a:ext cx="10515600" cy="1974402"/>
          </a:xfrm>
        </p:spPr>
        <p:txBody>
          <a:bodyPr/>
          <a:lstStyle/>
          <a:p>
            <a:pPr algn="ctr"/>
            <a:r>
              <a:rPr lang="pt-BR" b="1" dirty="0" smtClean="0">
                <a:latin typeface="Adobe Caslon Pro Bold" panose="0205070206050A020403" pitchFamily="18" charset="0"/>
              </a:rPr>
              <a:t>Resistência elétrica (1ª Lei de Ohm)</a:t>
            </a:r>
            <a:endParaRPr lang="pt-BR" b="1" dirty="0">
              <a:latin typeface="Adobe Caslon Pro Bold" panose="0205070206050A0204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/>
          <a:lstStyle/>
          <a:p>
            <a:r>
              <a:rPr lang="pt-BR" b="1" dirty="0" smtClean="0">
                <a:latin typeface="Adobe Caslon Pro Bold" panose="0205070206050A020403" pitchFamily="18" charset="0"/>
              </a:rPr>
              <a:t>Resistência à passagem da corrente elétrica.</a:t>
            </a:r>
            <a:endParaRPr lang="pt-BR" b="1" dirty="0">
              <a:latin typeface="Adobe Caslon Pro Bold" panose="0205070206050A020403" pitchFamily="18" charset="0"/>
            </a:endParaRPr>
          </a:p>
          <a:p>
            <a:r>
              <a:rPr lang="pt-BR" b="1" dirty="0" smtClean="0">
                <a:latin typeface="Adobe Caslon Pro Bold" panose="0205070206050A020403" pitchFamily="18" charset="0"/>
              </a:rPr>
              <a:t>Resistores: são componentes elétricos destinados a gerar resistência.</a:t>
            </a:r>
            <a:endParaRPr lang="pt-BR" b="1" dirty="0"/>
          </a:p>
        </p:txBody>
      </p:sp>
      <p:pic>
        <p:nvPicPr>
          <p:cNvPr id="1026" name="Picture 2" descr="http://www.mundoeducacao.com/upload/conteudo_legenda/21e549e6b316dce4b5d4c8ef661ad6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5874" y="5137221"/>
            <a:ext cx="1540881" cy="154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1651" y="2250592"/>
            <a:ext cx="2131704" cy="1544996"/>
          </a:xfrm>
          <a:prstGeom prst="rect">
            <a:avLst/>
          </a:prstGeom>
        </p:spPr>
      </p:pic>
      <p:pic>
        <p:nvPicPr>
          <p:cNvPr id="1030" name="Picture 6" descr="http://www.flashdrivepros.com/Images/cutcaster-photo-801012619-USB-Flash-Drive-circui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458" y="2250592"/>
            <a:ext cx="3606253" cy="285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thumbs.dreamstime.com/t/placa-de-circuito-com-resistores-e-diodo-emissor-de-luz-2510578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14" y="3121963"/>
            <a:ext cx="3022885" cy="201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tabalabs.com.br/videogames/atari/av_gemini/1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761" y="4023415"/>
            <a:ext cx="3617935" cy="2713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654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“</a:t>
            </a:r>
            <a:r>
              <a:rPr lang="pt-BR" sz="2500" dirty="0" err="1">
                <a:latin typeface="Arial Narrow" panose="020B0606020202030204" pitchFamily="34" charset="0"/>
              </a:rPr>
              <a:t>Circuit</a:t>
            </a:r>
            <a:r>
              <a:rPr lang="pt-BR" sz="2500" dirty="0">
                <a:latin typeface="Arial Narrow" panose="020B0606020202030204" pitchFamily="34" charset="0"/>
              </a:rPr>
              <a:t> </a:t>
            </a:r>
            <a:r>
              <a:rPr lang="pt-BR" sz="2500" dirty="0" err="1">
                <a:latin typeface="Arial Narrow" panose="020B0606020202030204" pitchFamily="34" charset="0"/>
              </a:rPr>
              <a:t>Construction</a:t>
            </a:r>
            <a:r>
              <a:rPr lang="pt-BR" sz="2500" dirty="0">
                <a:latin typeface="Arial Narrow" panose="020B0606020202030204" pitchFamily="34" charset="0"/>
              </a:rPr>
              <a:t> Kit: DC (HTML5</a:t>
            </a:r>
            <a:r>
              <a:rPr lang="pt-BR" sz="2500" dirty="0" smtClean="0">
                <a:latin typeface="Arial Narrow" panose="020B0606020202030204" pitchFamily="34" charset="0"/>
              </a:rPr>
              <a:t>)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foi construído o circuito mostrado na imagem abaixo. O voltímetro mostra que nos pontos marcados a voltagem é de 9V.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Explique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porque a lâmpada não acendeu.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239" y="2199169"/>
            <a:ext cx="4849178" cy="4013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um circuito em paralelo com três lâmpadas de 10</a:t>
            </a:r>
            <a:r>
              <a:rPr lang="el-G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Ω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 Determine o valor da voltagem marcada pelo voltímetro onde está indicado na seta vermelha. 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1314" y="1955628"/>
            <a:ext cx="6389370" cy="433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 posicionarmos o amperímetro nos pontos A, B e C no circuito abaixo, quais serão os valores, em ampères, obtidos em cada caso? Calcule utilizando a 1ª Lei de Ohm.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1000" y="1904852"/>
            <a:ext cx="6661377" cy="440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circuito abaixo, se aumentarmos a resistência da lâmpada B, o que acontecerá com: </a:t>
            </a:r>
          </a:p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a)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intensidade da corrente no ponto indicado pelo amperímetro?</a:t>
            </a:r>
          </a:p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b) com o brilho das lâmpadas A e B?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8124" y="2011680"/>
            <a:ext cx="5304301" cy="4292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circuito representado na imagem abaixo, temos lâmpadas associadas em série e em paralelo. Demonstre com cálculos os valores indicados pelo amperímetro 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pelo voltímetro.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875213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7675" y="1750425"/>
            <a:ext cx="7420320" cy="404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217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Adobe Caslon Pro Bold</vt:lpstr>
      <vt:lpstr>Arial</vt:lpstr>
      <vt:lpstr>Arial Narrow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sobre Circuitos Elétricos utilizando  o OA “Circuit Construction Kit: DC (HTML5)”</vt:lpstr>
      <vt:lpstr>Resistência elétrica (1ª Lei de Ohm)</vt:lpstr>
      <vt:lpstr>Questão 1</vt:lpstr>
      <vt:lpstr>Questão 2</vt:lpstr>
      <vt:lpstr>Questão 3</vt:lpstr>
      <vt:lpstr>Questão 4</vt:lpstr>
      <vt:lpstr>Questão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48</cp:revision>
  <dcterms:created xsi:type="dcterms:W3CDTF">2018-08-26T02:32:38Z</dcterms:created>
  <dcterms:modified xsi:type="dcterms:W3CDTF">2018-09-10T01:07:19Z</dcterms:modified>
</cp:coreProperties>
</file>