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64" r:id="rId4"/>
    <p:sldId id="283" r:id="rId5"/>
    <p:sldId id="288" r:id="rId6"/>
    <p:sldId id="268" r:id="rId7"/>
    <p:sldId id="290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density-and-buoyancy/buoyancy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Densidade e Empuxo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</a:t>
            </a:r>
            <a:r>
              <a:rPr lang="pt-BR" sz="3200" b="1" dirty="0">
                <a:latin typeface="Berlin Sans FB Demi" panose="020E0802020502020306" pitchFamily="34" charset="0"/>
              </a:rPr>
              <a:t>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Buoyancy</a:t>
            </a:r>
            <a:r>
              <a:rPr lang="pt-BR" sz="3200" b="1" dirty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phet.colorado.edu/sims/density-and-buoyancy/buoyancy_en.html</a:t>
            </a:r>
            <a:endParaRPr lang="pt-BR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3772" y="1752150"/>
            <a:ext cx="6740571" cy="374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 bloco de madeira e um bloco de concreto, ambos com 5kg, que foram jogados em um tanque com água. 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Considerando a densidade da madeira (Dm), a densidade da água (Da) e a densidade do concreto (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), marque a alternativa que contém a relação correta entre elas:</a:t>
            </a:r>
          </a:p>
          <a:p>
            <a:pPr marL="457200" indent="-457200">
              <a:buAutoNum type="alphaLcParenR"/>
            </a:pP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= Da &gt; Dm</a:t>
            </a:r>
          </a:p>
          <a:p>
            <a:pPr marL="457200" indent="-457200">
              <a:buAutoNum type="alphaLcParenR"/>
            </a:pP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&gt;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Da &gt;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Dm</a:t>
            </a:r>
          </a:p>
          <a:p>
            <a:pPr marL="457200" indent="-457200">
              <a:buAutoNum type="alphaLcParenR"/>
            </a:pP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Dc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&lt;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&lt; Dm</a:t>
            </a:r>
          </a:p>
          <a:p>
            <a:pPr marL="457200" indent="-457200">
              <a:buAutoNum type="alphaLcParenR"/>
            </a:pP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Dc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&gt;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=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Dm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285" y="2470104"/>
            <a:ext cx="7724775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 imagens abaixo mostram o bloco de concreto em cima de duas balanças (uma fora da água e uma dentro da água). A partir dessas imagens e dos valores que elas fornecem, é possível calcular o valor do empuxo?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382" y="2516777"/>
            <a:ext cx="4314825" cy="38100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282" y="2628467"/>
            <a:ext cx="4534450" cy="369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aumentarmos a massa da madeira para 8kg (como é mostrado na imagem abaixo), ela irá afundar na água?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248" y="1712646"/>
            <a:ext cx="7279455" cy="421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os valores de densidade do bloco de concreto e do fluido do tanque. O que irá acontecer se soltarmos o bloco no fluido?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937" y="1924485"/>
            <a:ext cx="7780386" cy="396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Agora temos uma situação de um bloco de madeira em cima de outro bloco de isopor. Observe os valores de massa e de densidade dos blocos e explique por que eles não afundaram.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103" y="2045510"/>
            <a:ext cx="7907792" cy="4010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os valores de massa e volume do bloco, calcule a sua densidade e diga se ele irá afundar ou não na gasolina. Explique a sua resposta.</a:t>
            </a: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0" y="1750425"/>
            <a:ext cx="9054443" cy="455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3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209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Densidade e Empuxo utilizando o OA “Buoyancy”</vt:lpstr>
      <vt:lpstr>Questão 1</vt:lpstr>
      <vt:lpstr>Questão 2</vt:lpstr>
      <vt:lpstr>Questão 3</vt:lpstr>
      <vt:lpstr>Questão 4</vt:lpstr>
      <vt:lpstr>Questão 5</vt:lpstr>
      <vt:lpstr>Questão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46</cp:revision>
  <dcterms:created xsi:type="dcterms:W3CDTF">2018-08-26T02:32:38Z</dcterms:created>
  <dcterms:modified xsi:type="dcterms:W3CDTF">2018-09-05T14:58:39Z</dcterms:modified>
</cp:coreProperties>
</file>