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3" r:id="rId3"/>
    <p:sldId id="294" r:id="rId4"/>
    <p:sldId id="284" r:id="rId5"/>
    <p:sldId id="264" r:id="rId6"/>
    <p:sldId id="295" r:id="rId7"/>
    <p:sldId id="283" r:id="rId8"/>
    <p:sldId id="296" r:id="rId9"/>
    <p:sldId id="297" r:id="rId10"/>
    <p:sldId id="298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3220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8519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657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599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3247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9231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9120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297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3973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6507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415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392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het.colorado.edu/sims/html/hookes-law/latest/hookes-law_en.html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gif"/><Relationship Id="rId4" Type="http://schemas.openxmlformats.org/officeDocument/2006/relationships/image" Target="../media/image6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11679" y="0"/>
            <a:ext cx="9496697" cy="1763486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latin typeface="Berlin Sans FB Demi" panose="020E0802020502020306" pitchFamily="34" charset="0"/>
              </a:rPr>
              <a:t>Atividade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PHet</a:t>
            </a:r>
            <a:r>
              <a:rPr lang="pt-BR" sz="3200" b="1" dirty="0" smtClean="0">
                <a:latin typeface="Berlin Sans FB Demi" panose="020E0802020502020306" pitchFamily="34" charset="0"/>
              </a:rPr>
              <a:t/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sobre </a:t>
            </a:r>
            <a:r>
              <a:rPr lang="pt-BR" sz="3200" b="1" dirty="0" smtClean="0">
                <a:latin typeface="Berlin Sans FB Demi" panose="020E0802020502020306" pitchFamily="34" charset="0"/>
              </a:rPr>
              <a:t>a Lei de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Hooke</a:t>
            </a:r>
            <a:r>
              <a:rPr lang="pt-BR" sz="3200" b="1" dirty="0" smtClean="0">
                <a:latin typeface="Berlin Sans FB Demi" panose="020E0802020502020306" pitchFamily="34" charset="0"/>
              </a:rPr>
              <a:t/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utilizando o OA </a:t>
            </a:r>
            <a:r>
              <a:rPr lang="pt-BR" sz="3200" b="1" dirty="0" smtClean="0">
                <a:latin typeface="Berlin Sans FB Demi" panose="020E0802020502020306" pitchFamily="34" charset="0"/>
              </a:rPr>
              <a:t>“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Hooke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’s</a:t>
            </a:r>
            <a:r>
              <a:rPr lang="pt-BR" sz="3200" b="1" dirty="0" smtClean="0">
                <a:latin typeface="Berlin Sans FB Demi" panose="020E0802020502020306" pitchFamily="34" charset="0"/>
              </a:rPr>
              <a:t> Law”</a:t>
            </a:r>
            <a:endParaRPr lang="pt-BR" sz="3200" b="1" dirty="0">
              <a:latin typeface="Berlin Sans FB Demi" panose="020E0802020502020306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70410" y="5623073"/>
            <a:ext cx="9432501" cy="1655762"/>
          </a:xfrm>
        </p:spPr>
        <p:txBody>
          <a:bodyPr/>
          <a:lstStyle/>
          <a:p>
            <a:r>
              <a:rPr lang="pt-BR" b="1" dirty="0"/>
              <a:t>Disponível </a:t>
            </a:r>
            <a:r>
              <a:rPr lang="pt-BR" b="1" dirty="0" smtClean="0"/>
              <a:t>em</a:t>
            </a:r>
            <a:r>
              <a:rPr lang="pt-BR" b="1" dirty="0"/>
              <a:t>: </a:t>
            </a:r>
            <a:r>
              <a:rPr lang="pt-BR" dirty="0">
                <a:hlinkClick r:id="rId2"/>
              </a:rPr>
              <a:t>https://</a:t>
            </a:r>
            <a:r>
              <a:rPr lang="pt-BR" dirty="0" smtClean="0">
                <a:hlinkClick r:id="rId2"/>
              </a:rPr>
              <a:t>phet.colorado.edu/sims/html/hookes-law/latest/hookes-law_en.html</a:t>
            </a:r>
            <a:endParaRPr lang="pt-BR" dirty="0" smtClean="0"/>
          </a:p>
          <a:p>
            <a:endParaRPr lang="pt-BR" dirty="0" smtClean="0"/>
          </a:p>
          <a:p>
            <a:endParaRPr lang="pt-BR" b="1" dirty="0" smtClean="0"/>
          </a:p>
          <a:p>
            <a:endParaRPr lang="pt-BR" b="1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99990"/>
            <a:ext cx="1840122" cy="1558993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2911" y="5623073"/>
            <a:ext cx="2037642" cy="1095380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42969" y="1860619"/>
            <a:ext cx="7159942" cy="359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50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7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D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uas molas de constante elástica k1 = 200N e k2 = 600N são acopladas em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série, qual o valor da deformação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do sistema formado por essas duas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molas, se há uma força de 100N as puxando?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2142" y="2118182"/>
            <a:ext cx="8024379" cy="3278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938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>
                <a:latin typeface="Adobe Caslon Pro Bold" panose="0205070206050A020403" pitchFamily="18" charset="0"/>
              </a:rPr>
              <a:t>Força Elástica e Lei de </a:t>
            </a:r>
            <a:r>
              <a:rPr lang="pt-BR" dirty="0" err="1" smtClean="0">
                <a:latin typeface="Adobe Caslon Pro Bold" panose="0205070206050A020403" pitchFamily="18" charset="0"/>
              </a:rPr>
              <a:t>Hooke</a:t>
            </a:r>
            <a:endParaRPr lang="pt-B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259307" y="1825625"/>
                <a:ext cx="11094493" cy="4351338"/>
              </a:xfrm>
            </p:spPr>
            <p:txBody>
              <a:bodyPr>
                <a:normAutofit lnSpcReduction="10000"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pt-BR" sz="5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sz="5400" b="1" i="1" smtClean="0">
                            <a:latin typeface="Cambria Math" panose="02040503050406030204" pitchFamily="18" charset="0"/>
                          </a:rPr>
                          <m:t>𝑭</m:t>
                        </m:r>
                      </m:e>
                      <m:sub>
                        <m:r>
                          <a:rPr lang="pt-BR" sz="5400" b="1" i="1" smtClean="0">
                            <a:latin typeface="Cambria Math" panose="02040503050406030204" pitchFamily="18" charset="0"/>
                          </a:rPr>
                          <m:t>𝒆</m:t>
                        </m:r>
                      </m:sub>
                    </m:sSub>
                    <m:r>
                      <a:rPr lang="pt-BR" sz="5400" b="1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pt-BR" sz="5400" b="1" i="1" smtClean="0">
                        <a:latin typeface="Cambria Math" panose="02040503050406030204" pitchFamily="18" charset="0"/>
                      </a:rPr>
                      <m:t>𝒌</m:t>
                    </m:r>
                    <m:r>
                      <a:rPr lang="pt-BR" sz="5400" b="1" i="1" smtClean="0">
                        <a:latin typeface="Cambria Math" panose="02040503050406030204" pitchFamily="18" charset="0"/>
                      </a:rPr>
                      <m:t>·</m:t>
                    </m:r>
                    <m:r>
                      <a:rPr lang="pt-BR" sz="5400" b="1" i="1" smtClean="0"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pt-BR" sz="5400" b="1" dirty="0" smtClean="0"/>
                  <a:t/>
                </a:r>
                <a:br>
                  <a:rPr lang="pt-BR" sz="5400" b="1" dirty="0" smtClean="0"/>
                </a:br>
                <a:endParaRPr lang="pt-BR" sz="5400" b="1" dirty="0" smtClean="0"/>
              </a:p>
              <a:p>
                <a:r>
                  <a:rPr lang="pt-BR" sz="3200" dirty="0" smtClean="0"/>
                  <a:t>k </a:t>
                </a:r>
                <a:r>
                  <a:rPr lang="pt-BR" sz="3200" dirty="0" smtClean="0"/>
                  <a:t>= const. </a:t>
                </a:r>
                <a:r>
                  <a:rPr lang="pt-BR" sz="3200" dirty="0"/>
                  <a:t>d</a:t>
                </a:r>
                <a:r>
                  <a:rPr lang="pt-BR" sz="3200" dirty="0" smtClean="0"/>
                  <a:t>a mola.</a:t>
                </a:r>
                <a:br>
                  <a:rPr lang="pt-BR" sz="3200" dirty="0" smtClean="0"/>
                </a:br>
                <a:r>
                  <a:rPr lang="pt-BR" sz="3200" dirty="0" smtClean="0"/>
                  <a:t>Unidade: N/m</a:t>
                </a:r>
                <a:br>
                  <a:rPr lang="pt-BR" sz="3200" dirty="0" smtClean="0"/>
                </a:br>
                <a:r>
                  <a:rPr lang="pt-BR" sz="3200" dirty="0" smtClean="0"/>
                  <a:t/>
                </a:r>
                <a:br>
                  <a:rPr lang="pt-BR" sz="3200" dirty="0" smtClean="0"/>
                </a:br>
                <a:r>
                  <a:rPr lang="pt-BR" sz="3200" dirty="0" smtClean="0"/>
                  <a:t>x = deformação da mola.</a:t>
                </a:r>
                <a:r>
                  <a:rPr lang="pt-BR" sz="3200" b="1" dirty="0" smtClean="0"/>
                  <a:t> </a:t>
                </a:r>
                <a:br>
                  <a:rPr lang="pt-BR" sz="3200" b="1" dirty="0" smtClean="0"/>
                </a:br>
                <a:r>
                  <a:rPr lang="pt-BR" sz="3200" dirty="0" smtClean="0"/>
                  <a:t>Unidade: metro</a:t>
                </a:r>
                <a:r>
                  <a:rPr lang="pt-BR" sz="5400" b="1" dirty="0" smtClean="0"/>
                  <a:t/>
                </a:r>
                <a:br>
                  <a:rPr lang="pt-BR" sz="5400" b="1" dirty="0" smtClean="0"/>
                </a:br>
                <a:endParaRPr lang="pt-BR" sz="5400" b="1" dirty="0"/>
              </a:p>
            </p:txBody>
          </p:sp>
        </mc:Choice>
        <mc:Fallback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9307" y="1825625"/>
                <a:ext cx="11094493" cy="4351338"/>
              </a:xfrm>
              <a:blipFill>
                <a:blip r:embed="rId2"/>
                <a:stretch>
                  <a:fillRect l="-1264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http://www.alunosonline.com.br/upload/conteudo/images/forca-versus-deformaca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0324" y="1552366"/>
            <a:ext cx="6229310" cy="4897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fotos.sapo.pt/cantinhomeu/pic/002a33cy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758" y="230188"/>
            <a:ext cx="1127078" cy="1060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gifmania.com.pt/Gifs-Animados-Historias-Aos-Quadrinhos/Imagens-Animadas-Hulk/Hulk-18460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9134" y="251682"/>
            <a:ext cx="881654" cy="1038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67149" y="7924774"/>
            <a:ext cx="3986651" cy="787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509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 smtClean="0">
                <a:latin typeface="Adobe Caslon Pro Bold" panose="0205070206050A020403" pitchFamily="18" charset="0"/>
              </a:rPr>
              <a:t>Associação de molas</a:t>
            </a:r>
            <a:br>
              <a:rPr lang="pt-BR" dirty="0" smtClean="0">
                <a:latin typeface="Adobe Caslon Pro Bold" panose="0205070206050A020403" pitchFamily="18" charset="0"/>
              </a:rPr>
            </a:br>
            <a:r>
              <a:rPr lang="pt-BR" dirty="0" smtClean="0">
                <a:latin typeface="Adobe Caslon Pro Bold" panose="0205070206050A020403" pitchFamily="18" charset="0"/>
              </a:rPr>
              <a:t>(Paralelo e Série)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 smtClean="0"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endParaRPr lang="pt-BR" dirty="0"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endParaRPr lang="pt-BR" dirty="0" smtClean="0"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endParaRPr lang="pt-BR" dirty="0"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 smtClean="0">
              <a:latin typeface="Adobe Caslon Pro Bold" panose="0205070206050A020403" pitchFamily="18" charset="0"/>
            </a:endParaRPr>
          </a:p>
        </p:txBody>
      </p:sp>
      <p:pic>
        <p:nvPicPr>
          <p:cNvPr id="2050" name="Picture 2" descr="https://upload.wikimedia.org/wikipedia/commons/thumb/1/17/SpringsInParallel.svg/208px-SpringsInParallel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319" y="3436061"/>
            <a:ext cx="4034288" cy="2482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upload.wikimedia.org/wikipedia/commons/thumb/1/1f/SpringsInSeries.svg/2000px-SpringsInSeries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4612" y="3436061"/>
            <a:ext cx="5559188" cy="2373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82939" y="2055999"/>
            <a:ext cx="3202959" cy="990746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24222" y="2197290"/>
            <a:ext cx="4298758" cy="849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113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1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Se aplicarmos a mesma força nas molas (A e B), qual delas terá a maior deformação?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Explique.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 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6303" y="1750425"/>
            <a:ext cx="7761651" cy="4663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69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2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Considere uma força de 100N aplicada em uma mola de constante elástica desconhecida. Se a mola deformou 0,2m, qual o valor da constante k da mola? Após os cálculos confira a resposta no OA 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Hooke’s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Law”.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0248" y="2749025"/>
            <a:ext cx="8514654" cy="2307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848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3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U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ma força de 82N empurra uma mola contra a parede, fazendo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com que ela se deforma 0,205m.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Qual o valor da constante k da mola? Após os cálculos confira a resposta no OA 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Hooke’s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Law”.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6952" y="3031310"/>
            <a:ext cx="8759030" cy="2365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09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4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Na imagem abaixo, temos duas molas de constante elástica k = 600N. Se elas estão postas em paralelo, qual seria a constante resultante do sistema?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7338" y="1750425"/>
            <a:ext cx="6604228" cy="485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29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5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D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uas molas de constante elástica k = 200N são postas em paralelo, qual o valor da deformação das molas, se há uma força de 100N as puxando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?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9789" y="1750425"/>
            <a:ext cx="6405834" cy="4661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07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6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D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uas molas de constante elástica k1 = 600N e k2 = 200N são acopladas em série, qual o valor da constante resultante do sistema formado pelas duas molas?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9737" y="1935120"/>
            <a:ext cx="8205232" cy="3410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8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261</Words>
  <Application>Microsoft Office PowerPoint</Application>
  <PresentationFormat>Widescreen</PresentationFormat>
  <Paragraphs>27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20" baseType="lpstr">
      <vt:lpstr>Adobe Caslon Pro Bold</vt:lpstr>
      <vt:lpstr>Arial</vt:lpstr>
      <vt:lpstr>Arial Narrow</vt:lpstr>
      <vt:lpstr>Berlin Sans FB Demi</vt:lpstr>
      <vt:lpstr>Britannic Bold</vt:lpstr>
      <vt:lpstr>Calibri</vt:lpstr>
      <vt:lpstr>Calibri Light</vt:lpstr>
      <vt:lpstr>Cambria Math</vt:lpstr>
      <vt:lpstr>Times New Roman</vt:lpstr>
      <vt:lpstr>Tema do Office</vt:lpstr>
      <vt:lpstr>Atividade PHet sobre a Lei de Hooke utilizando o OA “Hooke’s Law”</vt:lpstr>
      <vt:lpstr>Força Elástica e Lei de Hooke</vt:lpstr>
      <vt:lpstr>Associação de molas (Paralelo e Série)</vt:lpstr>
      <vt:lpstr>Questão 1</vt:lpstr>
      <vt:lpstr>Questão 2</vt:lpstr>
      <vt:lpstr>Questão 3</vt:lpstr>
      <vt:lpstr>Questão 4</vt:lpstr>
      <vt:lpstr>Questão 5</vt:lpstr>
      <vt:lpstr>Questão 6</vt:lpstr>
      <vt:lpstr>Questão 7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Osmar Cavalcante</dc:creator>
  <cp:lastModifiedBy>Osmar Cavalcante</cp:lastModifiedBy>
  <cp:revision>46</cp:revision>
  <dcterms:created xsi:type="dcterms:W3CDTF">2018-08-26T02:32:38Z</dcterms:created>
  <dcterms:modified xsi:type="dcterms:W3CDTF">2018-09-04T22:02:26Z</dcterms:modified>
</cp:coreProperties>
</file>