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73" r:id="rId8"/>
    <p:sldId id="271" r:id="rId9"/>
    <p:sldId id="27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as </a:t>
            </a:r>
            <a:r>
              <a:rPr lang="pt-BR" sz="3200" b="1" dirty="0" smtClean="0">
                <a:latin typeface="Berlin Sans FB Demi" panose="020E0802020502020306" pitchFamily="34" charset="0"/>
              </a:rPr>
              <a:t>Leis de Newton e movimento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</a:t>
            </a:r>
            <a:r>
              <a:rPr lang="pt-BR" sz="3200" b="1" dirty="0" smtClean="0">
                <a:latin typeface="Berlin Sans FB Demi" panose="020E0802020502020306" pitchFamily="34" charset="0"/>
              </a:rPr>
              <a:t>o OA</a:t>
            </a:r>
            <a:r>
              <a:rPr lang="pt-BR" sz="3200" b="1" dirty="0" smtClean="0">
                <a:latin typeface="Berlin Sans FB Demi" panose="020E0802020502020306" pitchFamily="34" charset="0"/>
              </a:rPr>
              <a:t>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</a:t>
            </a:r>
            <a:r>
              <a:rPr lang="pt-BR" b="1" dirty="0"/>
              <a:t>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47" y="2273121"/>
            <a:ext cx="6957473" cy="4584879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Vá na opção “Next Force” (indicado na seta vermelha) e selecione “valores”, “força” e “velocidade” (indicados na seta verde). Coloque dois “robôs” pequenos (de força 50N) como é mostrado na figura abaixo. O que acontecerá com a massa quando iniciarmos a disputa do “cabo de guerra” em “GO!”?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Aproveitando a situação da questão 1, adicione um “robô” grande (de força 150N) como é mostrado na figura abaixo. O que acontecerá com a massa quando iniciarmos a disputa do “cabo de guerra” em “GO!”?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45" y="2189164"/>
            <a:ext cx="6346508" cy="41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Vá na opção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“Motion”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(indicado na seta vermelha)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 aplique uma força de 50N (indicada na seta verde) momentânea e, após alguns segundos, zere a força em “&lt;&lt;” (indicado na seta azul). O que aconteceu com a velocidade do bloco antes e depois de zerar a força? Quais Leis de Newton estão presentes nessa situação?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66" y="2380003"/>
            <a:ext cx="5958920" cy="43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Ainda na opção “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otion” aplique uma força de 500N, mas agora com uma massa  de 250kg, colocando a geladeira em cima da caixa, como mostra a figura abaixo. Selecione as opções de Força, Valores, Massas e Velocidade (indicado na seta vermelha) e, utilizando a fórmula da segunda lei de Newton, calcule a aceleração do sistema conferindo, no OA, se está coerente com o aumento da velocidade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81" y="2648039"/>
            <a:ext cx="7021151" cy="42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uma situação de movimento. Somente pelo valor de velocidade (positiva) e da posição da água dentro do balde, podemos dizer que este movimento é: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8200" y="4715693"/>
            <a:ext cx="103436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Uniforme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Retardado </a:t>
            </a: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acelerado</a:t>
            </a:r>
          </a:p>
          <a:p>
            <a:pPr marL="457200" indent="-457200">
              <a:buFontTx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Acelerado</a:t>
            </a: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14" y="1514005"/>
            <a:ext cx="5553080" cy="33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uma situação de movimento. Somente pelos valores de força e de velocidade (positiva) indicados e da posição da água dentro do balde, podemos dizer que este movimento é: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8200" y="4676504"/>
            <a:ext cx="103436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niforme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Acelerado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acelerado</a:t>
            </a: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6" y="1509410"/>
            <a:ext cx="5520011" cy="34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7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uma situação de movimento. Somente pelos valores de força e de velocidade (positiva) indicados e da posição da água dentro do balde, podemos dizer que este movimento é: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143" y="1531666"/>
            <a:ext cx="5237525" cy="31448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4676504"/>
            <a:ext cx="103436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niforme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Retardado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Progressivo e Acelerado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Retrógrado e acelerado</a:t>
            </a: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9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8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44587"/>
            <a:ext cx="10813869" cy="589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figura abaixo, podemos ver que o “robô” aplica uma força de 300N, mas que também foi adicionado uma força de atrito de mesmo valor no instantes em que o sistema está a 22,3 m/s. Assim, podemos dizer que o balde com água estará: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Acelerando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Desacelerando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Em inércia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Parado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8200" y="4676504"/>
            <a:ext cx="10343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18" y="1976831"/>
            <a:ext cx="5885703" cy="37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499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Berlin Sans FB Demi</vt:lpstr>
      <vt:lpstr>Britannic Bold</vt:lpstr>
      <vt:lpstr>Calibri</vt:lpstr>
      <vt:lpstr>Calibri Light</vt:lpstr>
      <vt:lpstr>Times New Roman</vt:lpstr>
      <vt:lpstr>Tema do Office</vt:lpstr>
      <vt:lpstr>Atividade PHet sobre as Leis de Newton e movimento utilizando o OA “Force and Motion: Basics”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27</cp:revision>
  <dcterms:created xsi:type="dcterms:W3CDTF">2018-08-26T02:32:38Z</dcterms:created>
  <dcterms:modified xsi:type="dcterms:W3CDTF">2018-08-30T14:56:06Z</dcterms:modified>
</cp:coreProperties>
</file>