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2" r:id="rId4"/>
    <p:sldId id="258" r:id="rId5"/>
    <p:sldId id="260" r:id="rId6"/>
    <p:sldId id="261" r:id="rId7"/>
    <p:sldId id="257" r:id="rId8"/>
    <p:sldId id="263" r:id="rId9"/>
    <p:sldId id="266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26/08/2018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26/08/2018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26/08/2018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26/08/2018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26/08/2018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26/08/2018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26/08/2018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26/08/2018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26/08/2018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26/08/2018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26/08/2018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26/08/2018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html/projectile-motion/latest/projectile-motion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11679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Lançamento de projéteis</a:t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utilizando a simulação “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Projectile</a:t>
            </a:r>
            <a:r>
              <a:rPr lang="pt-BR" sz="3200" b="1" dirty="0" smtClean="0">
                <a:latin typeface="Berlin Sans FB Demi" panose="020E0802020502020306" pitchFamily="34" charset="0"/>
              </a:rPr>
              <a:t> Motion HTML5”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20526"/>
            <a:ext cx="9432501" cy="1655762"/>
          </a:xfrm>
        </p:spPr>
        <p:txBody>
          <a:bodyPr/>
          <a:lstStyle/>
          <a:p>
            <a:r>
              <a:rPr lang="pt-BR" b="1" dirty="0"/>
              <a:t>Disponível em: </a:t>
            </a:r>
            <a:r>
              <a:rPr lang="pt-BR" dirty="0">
                <a:hlinkClick r:id="rId2"/>
              </a:rPr>
              <a:t>https://</a:t>
            </a:r>
            <a:r>
              <a:rPr lang="pt-BR" dirty="0" smtClean="0">
                <a:hlinkClick r:id="rId2"/>
              </a:rPr>
              <a:t>phet.colorado.edu/sims/html/projectile-motion/latest/projectile-motion_en.html</a:t>
            </a:r>
            <a:endParaRPr lang="pt-BR" dirty="0" smtClean="0"/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9089" y="2056157"/>
            <a:ext cx="6597696" cy="3167195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6785" y="5620526"/>
            <a:ext cx="2037642" cy="1095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10901" y="705397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Em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Vectors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 (indicado na seta vermelha) você pode lançar os projéteis e analisar o que acontece com os seus vetores: velocidade, aceleração e força (indicados na seta verde) durante sua trajetória. Desprezando a resistência do ar, observe e explique o que acontece com esses vetores em um lançamento obliquo qualquer.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049" y="2154203"/>
            <a:ext cx="8006854" cy="4703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4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83770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574768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Vá na opção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Drag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(indicado na seta vermelha) e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lance os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projéteis com o mesmo ângulo e velocidade,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mas, antes de cada lançamento, altere o coeficiente de arrasto em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Drag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coeficiente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 (indicado na seta verde)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e verifique os alcances obtidos. O que podemos concluir? A aerodinâmica do projétil influencia em sua trajetória?</a:t>
            </a:r>
          </a:p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1701" y="2063932"/>
            <a:ext cx="7540127" cy="4794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95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199" y="88827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Observe o ângulo e a velocidade de lançamento do projétil para cada uma das situações (A, B e C). Desprezando a resistência do ar em todas as situações, em qual delas o projétil terá o maior alcance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7" y="2256770"/>
            <a:ext cx="11777663" cy="4005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15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199" y="88827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Um projétil é lançado três vezes e descreve três trajetórias distintas como mostrado na figura abaixo. Em qual desses lançamentos (1, 2 ou 3) o projétil demorou mais tempo para tocar no solo?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6042" y="2077675"/>
            <a:ext cx="9439913" cy="4231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01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5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10903" y="783774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Um projétil é lançado a 20m/s e a 15 metros de altura (como mostra a figura abaixo). Qual a velocidade do projétil ao passar pelo ponto A (ponto mais alto da trajetória) e ao passar pelo ponto B? Considere a gravidade sendo 10m/s² e despreze a resistência do ar.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28802"/>
            <a:ext cx="10449266" cy="473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16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6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199" y="88827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Um projétil é lançado horizontalmente com uma velocidade de 20m/s a 15 metros do solo. Considerando a gravidade local sendo 9,8m/s² e desprezando a resistência do ar, qual o alcance horizontal do projétil ao tocar o solo?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4115" y="2051861"/>
            <a:ext cx="8404520" cy="4605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7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7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10903" y="783774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Um projétil é lançado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obliquamente do solo a 22m/s e com um ângulo de 60° em relação a horizontal (como mostra a figura abaixo). Considerando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gravidade sendo 10m/s² e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desprezando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resistência do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ar, qual foi o alcance horizontal do projétil ao tocar o solo? 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8277" y="1978832"/>
            <a:ext cx="8494260" cy="4678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83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8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10903" y="783774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Determine a posição correta do alvo (indicado na seta vermelha) para que este seja atingido por um projétil lançado horizontalmente a 5 metros do solo com uma velocidade de 23m/s (como mostra a figura abaixo). Despreze a resistência do ar e utilize g = 9,8m/s² (indicado na seta verde).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97" y="2271122"/>
            <a:ext cx="8528005" cy="42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839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437</Words>
  <Application>Microsoft Office PowerPoint</Application>
  <PresentationFormat>Widescreen</PresentationFormat>
  <Paragraphs>19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7" baseType="lpstr">
      <vt:lpstr>Arial</vt:lpstr>
      <vt:lpstr>Arial Narrow</vt:lpstr>
      <vt:lpstr>Berlin Sans FB Demi</vt:lpstr>
      <vt:lpstr>Britannic Bold</vt:lpstr>
      <vt:lpstr>Calibri</vt:lpstr>
      <vt:lpstr>Calibri Light</vt:lpstr>
      <vt:lpstr>Times New Roman</vt:lpstr>
      <vt:lpstr>Tema do Office</vt:lpstr>
      <vt:lpstr>Atividade PHet Lançamento de projéteis utilizando a simulação “Projectile Motion HTML5”</vt:lpstr>
      <vt:lpstr>Questão 1</vt:lpstr>
      <vt:lpstr>Questão 2</vt:lpstr>
      <vt:lpstr>Questão 3</vt:lpstr>
      <vt:lpstr>Questão 4</vt:lpstr>
      <vt:lpstr>Questão 5</vt:lpstr>
      <vt:lpstr>Questão 6</vt:lpstr>
      <vt:lpstr>Questão 7</vt:lpstr>
      <vt:lpstr>Questão 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16</cp:revision>
  <dcterms:created xsi:type="dcterms:W3CDTF">2018-08-26T02:32:38Z</dcterms:created>
  <dcterms:modified xsi:type="dcterms:W3CDTF">2018-08-26T18:14:17Z</dcterms:modified>
</cp:coreProperties>
</file>