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2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1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4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8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1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45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4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2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3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5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16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7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D1DF8-2AE8-4BB9-B84A-E841DA151391}" type="datetimeFigureOut">
              <a:rPr lang="zh-CN" altLang="en-US" smtClean="0"/>
              <a:t>2015/12/17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33C73D-0808-442A-81E3-875249F6F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300" dirty="0">
                <a:latin typeface="黑体" panose="02010609060101010101" pitchFamily="49" charset="-122"/>
                <a:ea typeface="黑体" panose="02010609060101010101" pitchFamily="49" charset="-122"/>
              </a:rPr>
              <a:t>选一选操场土壤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8231" y="1634065"/>
            <a:ext cx="9601196" cy="3318936"/>
          </a:xfrm>
        </p:spPr>
        <p:txBody>
          <a:bodyPr/>
          <a:lstStyle/>
          <a:p>
            <a:r>
              <a:rPr lang="zh-CN" altLang="en-US" dirty="0" smtClean="0"/>
              <a:t>学校正在考虑选一块草地作为操场，将调查土壤的渗透率，现在将这个任务交给了你！由你来选定一块草地！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1" y="2449773"/>
            <a:ext cx="6751660" cy="3780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02555" y="2784143"/>
            <a:ext cx="2516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渗透率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表示单位体积的土壤在单位时间内流过的水的体积。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6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98" y="1521604"/>
            <a:ext cx="3876675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11" y="1352516"/>
            <a:ext cx="4133850" cy="275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61" y="1352515"/>
            <a:ext cx="3910834" cy="2752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24" y="4124178"/>
            <a:ext cx="4186238" cy="2886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56" y="4124176"/>
            <a:ext cx="3908539" cy="28860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76759" y="421397"/>
            <a:ext cx="4831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土壤成分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1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59" y="986028"/>
            <a:ext cx="2002971" cy="52578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09" y="986028"/>
            <a:ext cx="2114550" cy="5257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9927" y="313899"/>
            <a:ext cx="536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土壤渗透率测试实验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28951" y="2729552"/>
            <a:ext cx="307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准备开始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4309" y="4053385"/>
            <a:ext cx="401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取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土壤各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20ml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于试管中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3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87" y="496652"/>
            <a:ext cx="3822510" cy="512798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7" y="496652"/>
            <a:ext cx="4514850" cy="51279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66532" y="5827594"/>
            <a:ext cx="7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20</a:t>
            </a:r>
            <a:r>
              <a:rPr lang="zh-CN" altLang="en-US" b="1" dirty="0" smtClean="0">
                <a:solidFill>
                  <a:srgbClr val="FF0000"/>
                </a:solidFill>
              </a:rPr>
              <a:t>秒后</a:t>
            </a:r>
            <a:r>
              <a:rPr lang="en-US" altLang="zh-CN" b="1" dirty="0" smtClean="0">
                <a:solidFill>
                  <a:srgbClr val="FF0000"/>
                </a:solidFill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</a:rPr>
              <a:t>停止滴水；</a:t>
            </a:r>
            <a:r>
              <a:rPr lang="en-US" altLang="zh-CN" b="1" dirty="0" smtClean="0">
                <a:solidFill>
                  <a:srgbClr val="FF0000"/>
                </a:solidFill>
              </a:rPr>
              <a:t>30</a:t>
            </a:r>
            <a:r>
              <a:rPr lang="zh-CN" altLang="en-US" b="1" dirty="0" smtClean="0">
                <a:solidFill>
                  <a:srgbClr val="FF0000"/>
                </a:solidFill>
              </a:rPr>
              <a:t>秒后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停止滴水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你最后决定选那一块草地呢？为什么？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468" y="2502872"/>
            <a:ext cx="592401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90</Words>
  <Application>Microsoft Office PowerPoint</Application>
  <PresentationFormat>宽屏</PresentationFormat>
  <Paragraphs>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方正舒体</vt:lpstr>
      <vt:lpstr>黑体</vt:lpstr>
      <vt:lpstr>Arial</vt:lpstr>
      <vt:lpstr>Garamond</vt:lpstr>
      <vt:lpstr>环保</vt:lpstr>
      <vt:lpstr>选一选操场土壤 </vt:lpstr>
      <vt:lpstr>PowerPoint 演示文稿</vt:lpstr>
      <vt:lpstr>PowerPoint 演示文稿</vt:lpstr>
      <vt:lpstr>PowerPoint 演示文稿</vt:lpstr>
      <vt:lpstr>你最后决定选那一块草地呢？为什么？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liyongsheng</dc:creator>
  <cp:lastModifiedBy>liyongsheng</cp:lastModifiedBy>
  <cp:revision>3</cp:revision>
  <dcterms:created xsi:type="dcterms:W3CDTF">2015-12-17T05:33:30Z</dcterms:created>
  <dcterms:modified xsi:type="dcterms:W3CDTF">2015-12-17T06:00:25Z</dcterms:modified>
</cp:coreProperties>
</file>