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2" r:id="rId8"/>
    <p:sldId id="273" r:id="rId9"/>
    <p:sldId id="274" r:id="rId10"/>
    <p:sldId id="280" r:id="rId11"/>
    <p:sldId id="259" r:id="rId12"/>
    <p:sldId id="276" r:id="rId13"/>
    <p:sldId id="277" r:id="rId14"/>
    <p:sldId id="278" r:id="rId15"/>
    <p:sldId id="260" r:id="rId16"/>
    <p:sldId id="261" r:id="rId17"/>
    <p:sldId id="281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Refraction lab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PhET</a:t>
            </a:r>
            <a:r>
              <a:rPr lang="en-US" dirty="0" smtClean="0"/>
              <a:t> Simulation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783635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828800"/>
            <a:ext cx="8006316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733800"/>
            <a:ext cx="796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783635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76399"/>
            <a:ext cx="8077200" cy="471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783635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219200"/>
            <a:ext cx="3886200" cy="568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783635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524000"/>
            <a:ext cx="6019800" cy="5365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783635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905000"/>
            <a:ext cx="830638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299"/>
            <a:ext cx="8001000" cy="93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880299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9336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999" y="1752600"/>
            <a:ext cx="852334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9336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828800"/>
            <a:ext cx="8340436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803129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648200"/>
            <a:ext cx="757428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399"/>
            <a:ext cx="3810000" cy="60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600200"/>
            <a:ext cx="6629400" cy="199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038600"/>
            <a:ext cx="72009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399"/>
            <a:ext cx="3810000" cy="60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753638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702820"/>
            <a:ext cx="5562600" cy="3155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616" y="161925"/>
            <a:ext cx="7485784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828800"/>
            <a:ext cx="8179884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616" y="161925"/>
            <a:ext cx="7485784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600200"/>
            <a:ext cx="7010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616" y="161925"/>
            <a:ext cx="7485784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676400"/>
            <a:ext cx="4876800" cy="50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616" y="161925"/>
            <a:ext cx="7485784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524000"/>
            <a:ext cx="5486400" cy="5332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616" y="161925"/>
            <a:ext cx="7485784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" y="1905000"/>
            <a:ext cx="872066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3599</TotalTime>
  <Words>4</Words>
  <Application>Microsoft Office PowerPoint</Application>
  <PresentationFormat>On-screen Show (4:3)</PresentationFormat>
  <Paragraphs>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</vt:lpstr>
      <vt:lpstr>Refraction lab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Refraction lab</dc:title>
  <dc:creator>AP</dc:creator>
  <cp:lastModifiedBy>AP</cp:lastModifiedBy>
  <cp:revision>211</cp:revision>
  <dcterms:created xsi:type="dcterms:W3CDTF">2006-08-16T00:00:00Z</dcterms:created>
  <dcterms:modified xsi:type="dcterms:W3CDTF">2013-03-25T17:01:41Z</dcterms:modified>
</cp:coreProperties>
</file>