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61" r:id="rId4"/>
    <p:sldId id="257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25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CA31FF-68BD-4A53-925B-7E93378FD7EF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BD6858-EDCC-4C54-A941-5AF5D3908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BD6858-EDCC-4C54-A941-5AF5D3908C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r>
              <a:rPr lang="en-US" baseline="0" dirty="0" smtClean="0"/>
              <a:t> larger diameter provides more field. This is easily demonstrated on the generator tab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BD6858-EDCC-4C54-A941-5AF5D3908C1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B </a:t>
            </a:r>
            <a:r>
              <a:rPr lang="en-US" baseline="0" smtClean="0"/>
              <a:t>more coils provides </a:t>
            </a:r>
            <a:r>
              <a:rPr lang="en-US" baseline="0" dirty="0" smtClean="0"/>
              <a:t>more field. This is easily demonstrated on the generator tab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BD6858-EDCC-4C54-A941-5AF5D3908C1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BD6858-EDCC-4C54-A941-5AF5D3908C1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BD6858-EDCC-4C54-A941-5AF5D3908C1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E5FE4-C255-4085-B3B2-E3BA8D3C6198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3ADF-9DCF-4241-A4F5-DF835C7F1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E5FE4-C255-4085-B3B2-E3BA8D3C6198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3ADF-9DCF-4241-A4F5-DF835C7F1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E5FE4-C255-4085-B3B2-E3BA8D3C6198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3ADF-9DCF-4241-A4F5-DF835C7F1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E5FE4-C255-4085-B3B2-E3BA8D3C6198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3ADF-9DCF-4241-A4F5-DF835C7F1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E5FE4-C255-4085-B3B2-E3BA8D3C6198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3ADF-9DCF-4241-A4F5-DF835C7F1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E5FE4-C255-4085-B3B2-E3BA8D3C6198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3ADF-9DCF-4241-A4F5-DF835C7F1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E5FE4-C255-4085-B3B2-E3BA8D3C6198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3ADF-9DCF-4241-A4F5-DF835C7F1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E5FE4-C255-4085-B3B2-E3BA8D3C6198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3ADF-9DCF-4241-A4F5-DF835C7F1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E5FE4-C255-4085-B3B2-E3BA8D3C6198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3ADF-9DCF-4241-A4F5-DF835C7F1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E5FE4-C255-4085-B3B2-E3BA8D3C6198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3ADF-9DCF-4241-A4F5-DF835C7F1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E5FE4-C255-4085-B3B2-E3BA8D3C6198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3ADF-9DCF-4241-A4F5-DF835C7F1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E5FE4-C255-4085-B3B2-E3BA8D3C6198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A3ADF-9DCF-4241-A4F5-DF835C7F1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owa.jeffco.k12.co.us/exchweb/bin/redir.asp?URL=https://owa.jeffco.k12.co.us/exchweb/bin/redir.asp?URL=http://phet.colorado.ed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295400"/>
            <a:ext cx="80772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Introduction to </a:t>
            </a:r>
            <a:r>
              <a:rPr lang="en-US" dirty="0" smtClean="0"/>
              <a:t>Magnets </a:t>
            </a:r>
            <a:r>
              <a:rPr lang="en-US" dirty="0"/>
              <a:t>using </a:t>
            </a:r>
            <a:r>
              <a:rPr lang="en-US" i="1" dirty="0"/>
              <a:t>Faraday’s Electromagnet Lab </a:t>
            </a:r>
            <a:r>
              <a:rPr lang="en-US" dirty="0"/>
              <a:t>1</a:t>
            </a:r>
            <a:br>
              <a:rPr lang="en-US" dirty="0"/>
            </a:br>
            <a:r>
              <a:rPr lang="en-US" sz="3600" dirty="0" smtClean="0"/>
              <a:t>by Trish Loeblein May 10, 2010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u="sng" dirty="0" smtClean="0">
                <a:hlinkClick r:id="rId3"/>
              </a:rPr>
              <a:t>http</a:t>
            </a:r>
            <a:r>
              <a:rPr lang="en-US" sz="3600" u="sng" dirty="0">
                <a:hlinkClick r:id="rId3"/>
              </a:rPr>
              <a:t>://phet.colorado.edu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667000"/>
            <a:ext cx="7391400" cy="35814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dirty="0"/>
              <a:t>Learning Goals: </a:t>
            </a:r>
            <a:r>
              <a:rPr lang="en-US" i="1" dirty="0"/>
              <a:t>Students will be able to</a:t>
            </a:r>
            <a:endParaRPr lang="en-US" dirty="0"/>
          </a:p>
          <a:p>
            <a:pPr marL="514350" lvl="0" indent="-514350" algn="l">
              <a:buFont typeface="+mj-lt"/>
              <a:buAutoNum type="arabicPeriod"/>
            </a:pPr>
            <a:r>
              <a:rPr lang="en-US" dirty="0"/>
              <a:t>Predict the direction of the magnet field for different locations around a bar magnet and electromagnet.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dirty="0"/>
              <a:t>Compare and contrast bar magnets and electromagnets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dirty="0"/>
              <a:t>Identify the characteristics of electromagnets that are variable and what effects each variable has on the magnetic field’s strength and direction.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dirty="0"/>
              <a:t>Relate magnetic field strength to distance quantitatively and qualitatively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dirty="0"/>
              <a:t>Compare and contrast the fields of gravity and magnets qualitatively</a:t>
            </a:r>
          </a:p>
          <a:p>
            <a:pPr algn="l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4267200" cy="19351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Which would be a more strong magnet?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3886200" cy="452596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A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B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They would be the same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Not enough information to decide</a:t>
            </a:r>
            <a:endParaRPr lang="en-US" b="1" dirty="0"/>
          </a:p>
        </p:txBody>
      </p:sp>
      <p:grpSp>
        <p:nvGrpSpPr>
          <p:cNvPr id="8" name="Group 7"/>
          <p:cNvGrpSpPr/>
          <p:nvPr/>
        </p:nvGrpSpPr>
        <p:grpSpPr>
          <a:xfrm>
            <a:off x="4343400" y="304800"/>
            <a:ext cx="4800600" cy="5334000"/>
            <a:chOff x="4876800" y="1752600"/>
            <a:chExt cx="4267200" cy="434340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105400" y="2819400"/>
              <a:ext cx="1657350" cy="3276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315200" y="2895600"/>
              <a:ext cx="1638300" cy="2057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876800" y="1752600"/>
              <a:ext cx="2038350" cy="1133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105650" y="1752600"/>
              <a:ext cx="2038350" cy="1133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Box 10"/>
          <p:cNvSpPr txBox="1"/>
          <p:nvPr/>
        </p:nvSpPr>
        <p:spPr>
          <a:xfrm>
            <a:off x="5181600" y="5525736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A</a:t>
            </a:r>
            <a:endParaRPr lang="en-US" sz="6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620000" y="4343400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B</a:t>
            </a:r>
            <a:endParaRPr lang="en-US" sz="6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4267200" cy="19351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Which would be a more strong magnet?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3886200" cy="452596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A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B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They would be the same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Not enough information to decide</a:t>
            </a:r>
            <a:endParaRPr lang="en-US" b="1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304800"/>
            <a:ext cx="2293144" cy="139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0856" y="304800"/>
            <a:ext cx="2293144" cy="139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181600" y="5525736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A</a:t>
            </a:r>
            <a:endParaRPr lang="en-US" sz="6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620000" y="5562600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B</a:t>
            </a:r>
            <a:endParaRPr lang="en-US" sz="60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 r="13609"/>
          <a:stretch>
            <a:fillRect/>
          </a:stretch>
        </p:blipFill>
        <p:spPr bwMode="auto">
          <a:xfrm>
            <a:off x="4724400" y="1676400"/>
            <a:ext cx="1828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 cstate="print"/>
          <a:srcRect l="10195" r="11675"/>
          <a:stretch>
            <a:fillRect/>
          </a:stretch>
        </p:blipFill>
        <p:spPr bwMode="auto">
          <a:xfrm>
            <a:off x="7162800" y="1649364"/>
            <a:ext cx="1676400" cy="3716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401762"/>
          </a:xfrm>
        </p:spPr>
        <p:txBody>
          <a:bodyPr>
            <a:noAutofit/>
          </a:bodyPr>
          <a:lstStyle/>
          <a:p>
            <a:pPr algn="l"/>
            <a:r>
              <a:rPr lang="en-US" sz="3600" b="1" dirty="0" smtClean="0"/>
              <a:t>Which compass shows the correct direction of the magnet field at point A?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1143000" cy="5181600"/>
          </a:xfrm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en-US" b="1" dirty="0" smtClean="0"/>
              <a:t> </a:t>
            </a:r>
            <a:endParaRPr lang="en-US" sz="4800" b="1" dirty="0" smtClean="0"/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US" sz="4800" b="1" dirty="0" smtClean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US" sz="4800" b="1" dirty="0"/>
              <a:t> </a:t>
            </a:r>
            <a:endParaRPr lang="en-US" sz="4800" b="1" dirty="0" smtClean="0"/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US" sz="4800" b="1" dirty="0" smtClean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US" sz="4800" b="1" dirty="0" smtClean="0"/>
              <a:t> </a:t>
            </a:r>
          </a:p>
          <a:p>
            <a:pPr marL="514350" indent="-514350">
              <a:buFont typeface="+mj-lt"/>
              <a:buAutoNum type="alphaUcPeriod"/>
            </a:pPr>
            <a:endParaRPr lang="en-US" sz="4800" b="1" dirty="0" smtClean="0"/>
          </a:p>
          <a:p>
            <a:pPr marL="514350" indent="-514350">
              <a:buFont typeface="+mj-lt"/>
              <a:buAutoNum type="alphaUcPeriod"/>
            </a:pPr>
            <a:endParaRPr lang="en-US" b="1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56046" y="2895600"/>
            <a:ext cx="448795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038600" y="16764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A</a:t>
            </a:r>
            <a:endParaRPr lang="en-US" sz="4800" b="1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1600200"/>
            <a:ext cx="8382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95400" y="3886200"/>
            <a:ext cx="9239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71600" y="5029200"/>
            <a:ext cx="895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95400" y="26670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401762"/>
          </a:xfrm>
        </p:spPr>
        <p:txBody>
          <a:bodyPr>
            <a:noAutofit/>
          </a:bodyPr>
          <a:lstStyle/>
          <a:p>
            <a:pPr algn="l"/>
            <a:r>
              <a:rPr lang="en-US" sz="3600" b="1" dirty="0" smtClean="0"/>
              <a:t>Which compass shows the correct direction of the magnet field at point A?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1143000" cy="5181600"/>
          </a:xfrm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en-US" b="1" dirty="0" smtClean="0"/>
              <a:t> </a:t>
            </a:r>
            <a:endParaRPr lang="en-US" sz="4800" b="1" dirty="0" smtClean="0"/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US" sz="4800" b="1" dirty="0" smtClean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US" sz="4800" b="1" dirty="0"/>
              <a:t> </a:t>
            </a:r>
            <a:endParaRPr lang="en-US" sz="4800" b="1" dirty="0" smtClean="0"/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US" sz="4800" b="1" dirty="0" smtClean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US" sz="4800" b="1" dirty="0" smtClean="0"/>
              <a:t> </a:t>
            </a:r>
          </a:p>
          <a:p>
            <a:pPr marL="514350" indent="-514350">
              <a:buFont typeface="+mj-lt"/>
              <a:buAutoNum type="alphaUcPeriod"/>
            </a:pPr>
            <a:endParaRPr lang="en-US" sz="4800" b="1" dirty="0" smtClean="0"/>
          </a:p>
          <a:p>
            <a:pPr marL="514350" indent="-514350">
              <a:buFont typeface="+mj-lt"/>
              <a:buAutoNum type="alphaUcPeriod"/>
            </a:pPr>
            <a:endParaRPr lang="en-US" b="1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8001000" y="44196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A</a:t>
            </a:r>
            <a:endParaRPr lang="en-US" sz="4800" b="1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3886200"/>
            <a:ext cx="9239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5029200"/>
            <a:ext cx="895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95400" y="26670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95800" y="1676400"/>
            <a:ext cx="3429000" cy="4094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95400" y="1524000"/>
            <a:ext cx="8572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202</Words>
  <Application>Microsoft Office PowerPoint</Application>
  <PresentationFormat>On-screen Show (4:3)</PresentationFormat>
  <Paragraphs>44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Introduction to Magnets using Faraday’s Electromagnet Lab 1 by Trish Loeblein May 10, 2010 http://phet.colorado.edu  </vt:lpstr>
      <vt:lpstr>Which would be a more strong magnet?</vt:lpstr>
      <vt:lpstr>Which would be a more strong magnet?</vt:lpstr>
      <vt:lpstr>Which compass shows the correct direction of the magnet field at point A?</vt:lpstr>
      <vt:lpstr>Which compass shows the correct direction of the magnet field at point A?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Magnets using Faraday’s Electromagnet Lab 1 by Trish Loeblein May 10, 2010 http://phet.colorado.edu  </dc:title>
  <dc:creator>trish</dc:creator>
  <cp:lastModifiedBy>trish</cp:lastModifiedBy>
  <cp:revision>6</cp:revision>
  <dcterms:created xsi:type="dcterms:W3CDTF">2010-05-12T21:42:35Z</dcterms:created>
  <dcterms:modified xsi:type="dcterms:W3CDTF">2010-05-12T22:46:01Z</dcterms:modified>
</cp:coreProperties>
</file>