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25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BE2DDD-17F3-4401-A329-D7A6BB6B71D6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90563-AC4F-43CE-90F6-86B6C4D1DBA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B [1/(30+40) + 1/45]^-1</a:t>
            </a:r>
            <a:r>
              <a:rPr lang="en-US" baseline="0" dirty="0" smtClean="0"/>
              <a:t> =21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C. [1</a:t>
            </a:r>
            <a:r>
              <a:rPr lang="en-US" dirty="0" smtClean="0"/>
              <a:t>/(45+10) ]^-1</a:t>
            </a:r>
            <a:r>
              <a:rPr lang="en-US" baseline="0" dirty="0" smtClean="0"/>
              <a:t>  + 30=38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2047-31BD-4355-8001-AF7CBC84A6A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AAAE-E3DB-4856-9246-A6986B4EBA57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29F3-E4EF-40D9-84BB-5F1EAF064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AAAE-E3DB-4856-9246-A6986B4EBA57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29F3-E4EF-40D9-84BB-5F1EAF064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AAAE-E3DB-4856-9246-A6986B4EBA57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29F3-E4EF-40D9-84BB-5F1EAF064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AAAE-E3DB-4856-9246-A6986B4EBA57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29F3-E4EF-40D9-84BB-5F1EAF064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AAAE-E3DB-4856-9246-A6986B4EBA57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29F3-E4EF-40D9-84BB-5F1EAF064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AAAE-E3DB-4856-9246-A6986B4EBA57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29F3-E4EF-40D9-84BB-5F1EAF064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AAAE-E3DB-4856-9246-A6986B4EBA57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29F3-E4EF-40D9-84BB-5F1EAF064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AAAE-E3DB-4856-9246-A6986B4EBA57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29F3-E4EF-40D9-84BB-5F1EAF064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AAAE-E3DB-4856-9246-A6986B4EBA57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29F3-E4EF-40D9-84BB-5F1EAF064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AAAE-E3DB-4856-9246-A6986B4EBA57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29F3-E4EF-40D9-84BB-5F1EAF064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CAAAE-E3DB-4856-9246-A6986B4EBA57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D29F3-E4EF-40D9-84BB-5F1EAF064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CAAAE-E3DB-4856-9246-A6986B4EBA57}" type="datetimeFigureOut">
              <a:rPr lang="en-US" smtClean="0"/>
              <a:pPr/>
              <a:t>5/22/2010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D29F3-E4EF-40D9-84BB-5F1EAF064E7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Combo Circuit </a:t>
            </a:r>
            <a:r>
              <a:rPr lang="en-US" b="1" dirty="0" smtClean="0"/>
              <a:t>Lab</a:t>
            </a:r>
            <a:br>
              <a:rPr lang="en-US" b="1" dirty="0" smtClean="0"/>
            </a:br>
            <a:r>
              <a:rPr lang="en-US" b="1" dirty="0" smtClean="0"/>
              <a:t> by Trish Loeblein</a:t>
            </a:r>
            <a:br>
              <a:rPr lang="en-US" b="1" dirty="0" smtClean="0"/>
            </a:br>
            <a:r>
              <a:rPr lang="en-US" b="1" dirty="0" smtClean="0"/>
              <a:t>phet.colorado.edu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514600"/>
            <a:ext cx="7315200" cy="22098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Learning Goals: Students will be able to: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Analyze the differences between real circuits and the ideal ones,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Build circuits from schematic drawings,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Use a </a:t>
            </a:r>
            <a:r>
              <a:rPr lang="en-US" sz="2800" b="1" dirty="0" err="1" smtClean="0">
                <a:solidFill>
                  <a:schemeClr val="tx1"/>
                </a:solidFill>
              </a:rPr>
              <a:t>multimeter</a:t>
            </a:r>
            <a:r>
              <a:rPr lang="en-US" sz="2800" b="1" dirty="0" smtClean="0">
                <a:solidFill>
                  <a:schemeClr val="tx1"/>
                </a:solidFill>
              </a:rPr>
              <a:t> to take readings in circuits. </a:t>
            </a:r>
          </a:p>
          <a:p>
            <a:pPr marL="514350" lvl="0" indent="-514350" algn="l">
              <a:buFont typeface="+mj-lt"/>
              <a:buAutoNum type="arabicPeriod"/>
            </a:pPr>
            <a:r>
              <a:rPr lang="en-US" sz="2800" b="1" dirty="0" smtClean="0">
                <a:solidFill>
                  <a:schemeClr val="tx1"/>
                </a:solidFill>
              </a:rPr>
              <a:t>Provide reasoning to explain the measurements in circuits.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441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12. What is the total resistance in this circuit?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2971800" cy="24384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6.4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21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38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75 </a:t>
            </a: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</a:t>
            </a:r>
          </a:p>
          <a:p>
            <a:pPr marL="514350" indent="-514350">
              <a:buFont typeface="+mj-lt"/>
              <a:buAutoNum type="alphaUcPeriod"/>
            </a:pPr>
            <a:endParaRPr lang="en-U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399" y="1066800"/>
            <a:ext cx="3105509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 r="9412" b="12500"/>
          <a:stretch>
            <a:fillRect/>
          </a:stretch>
        </p:blipFill>
        <p:spPr bwMode="auto">
          <a:xfrm>
            <a:off x="4953000" y="381000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1828800"/>
            <a:ext cx="1857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39000" y="381000"/>
            <a:ext cx="2122712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441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13. What is the total resistance in this circuit?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2971800" cy="24384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6.4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21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38 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000" b="1" dirty="0" smtClean="0">
                <a:solidFill>
                  <a:srgbClr val="0070C0"/>
                </a:solidFill>
              </a:rPr>
              <a:t>75 </a:t>
            </a:r>
            <a:r>
              <a:rPr lang="en-US" sz="4000" b="1" dirty="0" smtClean="0">
                <a:solidFill>
                  <a:srgbClr val="0070C0"/>
                </a:solidFill>
                <a:sym typeface="Symbol"/>
              </a:rPr>
              <a:t></a:t>
            </a:r>
          </a:p>
          <a:p>
            <a:pPr marL="514350" indent="-514350">
              <a:buFont typeface="+mj-lt"/>
              <a:buAutoNum type="alphaUcPeriod"/>
            </a:pPr>
            <a:endParaRPr lang="en-US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r="9412" b="12500"/>
          <a:stretch>
            <a:fillRect/>
          </a:stretch>
        </p:blipFill>
        <p:spPr bwMode="auto">
          <a:xfrm>
            <a:off x="7010400" y="457200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86625" y="2133600"/>
            <a:ext cx="18573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15200" y="3200400"/>
            <a:ext cx="2122712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38800" y="457200"/>
            <a:ext cx="1676400" cy="4498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111</Words>
  <Application>Microsoft Office PowerPoint</Application>
  <PresentationFormat>On-screen Show (4:3)</PresentationFormat>
  <Paragraphs>20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Combo Circuit Lab  by Trish Loeblein phet.colorado.edu</vt:lpstr>
      <vt:lpstr>12. What is the total resistance in this circuit?</vt:lpstr>
      <vt:lpstr>13. What is the total resistance in this circuit?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trish</dc:creator>
  <cp:lastModifiedBy>trish</cp:lastModifiedBy>
  <cp:revision>4</cp:revision>
  <dcterms:created xsi:type="dcterms:W3CDTF">2010-05-22T21:26:53Z</dcterms:created>
  <dcterms:modified xsi:type="dcterms:W3CDTF">2010-05-22T21:32:26Z</dcterms:modified>
</cp:coreProperties>
</file>